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4" r:id="rId2"/>
    <p:sldId id="421" r:id="rId3"/>
    <p:sldId id="420" r:id="rId4"/>
    <p:sldId id="422" r:id="rId5"/>
    <p:sldId id="409" r:id="rId6"/>
    <p:sldId id="379" r:id="rId7"/>
    <p:sldId id="410" r:id="rId8"/>
    <p:sldId id="411" r:id="rId9"/>
    <p:sldId id="412" r:id="rId10"/>
    <p:sldId id="413" r:id="rId11"/>
    <p:sldId id="414" r:id="rId12"/>
    <p:sldId id="415" r:id="rId13"/>
    <p:sldId id="416" r:id="rId14"/>
    <p:sldId id="417" r:id="rId15"/>
    <p:sldId id="418" r:id="rId16"/>
    <p:sldId id="423" r:id="rId17"/>
    <p:sldId id="427" r:id="rId18"/>
    <p:sldId id="430" r:id="rId19"/>
    <p:sldId id="433" r:id="rId20"/>
    <p:sldId id="434" r:id="rId21"/>
    <p:sldId id="435" r:id="rId22"/>
    <p:sldId id="436" r:id="rId23"/>
    <p:sldId id="437" r:id="rId24"/>
    <p:sldId id="438" r:id="rId25"/>
    <p:sldId id="439" r:id="rId26"/>
    <p:sldId id="380" r:id="rId27"/>
    <p:sldId id="440" r:id="rId28"/>
    <p:sldId id="381" r:id="rId29"/>
    <p:sldId id="442" r:id="rId30"/>
    <p:sldId id="443" r:id="rId31"/>
    <p:sldId id="444" r:id="rId32"/>
    <p:sldId id="445" r:id="rId33"/>
    <p:sldId id="447" r:id="rId34"/>
    <p:sldId id="456" r:id="rId35"/>
    <p:sldId id="457" r:id="rId36"/>
    <p:sldId id="448" r:id="rId37"/>
    <p:sldId id="449" r:id="rId38"/>
    <p:sldId id="450" r:id="rId39"/>
    <p:sldId id="458" r:id="rId40"/>
    <p:sldId id="452" r:id="rId41"/>
    <p:sldId id="451" r:id="rId42"/>
    <p:sldId id="454" r:id="rId43"/>
    <p:sldId id="453"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1" initials="Y" lastIdx="1" clrIdx="0">
    <p:extLst>
      <p:ext uri="{19B8F6BF-5375-455C-9EA6-DF929625EA0E}">
        <p15:presenceInfo xmlns:p15="http://schemas.microsoft.com/office/powerpoint/2012/main" userId="1"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D47A1"/>
    <a:srgbClr val="02429B"/>
    <a:srgbClr val="0070C0"/>
    <a:srgbClr val="003B94"/>
    <a:srgbClr val="1565C0"/>
    <a:srgbClr val="015C91"/>
    <a:srgbClr val="00449D"/>
    <a:srgbClr val="044399"/>
    <a:srgbClr val="004194"/>
    <a:srgbClr val="F443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660" autoAdjust="0"/>
  </p:normalViewPr>
  <p:slideViewPr>
    <p:cSldViewPr snapToGrid="0">
      <p:cViewPr varScale="1">
        <p:scale>
          <a:sx n="114" d="100"/>
          <a:sy n="114" d="100"/>
        </p:scale>
        <p:origin x="1272" y="108"/>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6-01T03:37:19.132"/>
    </inkml:context>
    <inkml:brush xml:id="br0">
      <inkml:brushProperty name="width" value="0.05292" units="cm"/>
      <inkml:brushProperty name="height" value="0.05292" units="cm"/>
      <inkml:brushProperty name="color" value="#FF0000"/>
    </inkml:brush>
  </inkml:definitions>
  <inkml:trace contextRef="#ctx0" brushRef="#br0">8582 16172 1306 0,'0'0'268'0,"0"0"-57"0,0 0-21 0,0 0-29 15,0 0-32-15,0 0-30 0,0 0-30 0,0 0-29 16,0 0-18-16,0 0-6 0,0 0-4 0,0 0 3 15,8 3 6-15,0-3 8 0,3 0 5 0,1 1 4 16,4 1 3-16,-2 1 0 0,4 2-4 0,1 0-5 16,-1 1-7-16,1-1-4 0,1 2-4 0,1-1-4 15,0-2-4-15,3 1-2 0,1-3 1 16,1-1-1-16,3-1 1 0,1 0-5 0,1-4 5 16,1-4 1-16,4-5 1 0,2-3 0 0,6-2-4 15,1-3-1-15,3-1-1 0,-2-1 0 16,4 4-2-16,-2 1-2 0,-2 3 1 0,-5 4-1 15,-5 6 1-15,-4 2-2 0,-3 3-1 0,-5 2 1 16,-5 4-1-16,-3 4 3 0,-3 0-2 0,-2 1 2 16,-1-1 2-16,3-1-3 0,-1-1 1 15,2-1 0-15,1-2 0 0,3-1 2 0,1-2 2 0,5-2 1 16,1 0-1-16,1 0 1 0,1-2 1 0,2-1-1 16,1 2-4-16,1-2 1 0,0 2-2 15,4 1 2-15,1-1-3 0,4-1 3 0,2 1 0 31,0-4 0-31,4 0 2 0,-3 0 0 0,3-2 0 16,-1 0-1-16,-2 0 0 0,3 1-2 0,-5 2 0 16,-1 0-3-16,-3 1 2 0,0 2-1 0,-2-1 1 15,0 2 0-15,-3 0 0 0,-1 0 0 0,4 0 1 16,0 0 1-16,2-2 2 0,-1-3 0 16,3 1-2-16,0-2 2 0,-2 0 0 15,-1 2-1-15,2 1 2 0,-5 1-2 0,0 1 3 0,1 1-1 0,-8 0-1 16,1 1 3-16,-5 3-3 0,-2-1 1 0,-2 2-1 15,-5-2-3-15,-1 0 0 0,2 0-1 0,-4-1 1 16,-2 0 0-16,-1-1-2 0,1-1-3 16,-5 2-10-16,3-2-33 0,-4 0-67 0,-1 0-112 0,-1 0-330 15,0 0-994-15</inkml:trace>
  <inkml:trace contextRef="#ctx0" brushRef="#br0" timeOffset="625.65">9173 16837 1254 0,'0'0'538'0,"0"0"-327"0,0 0-55 16,0 0-13-16,0 0-40 0,0 0-39 0,0 0-23 15,0 0 0-15,0 0 7 0,0 0 13 0,0 0 5 16,0 0 0-16,-6 127-8 0,6-92-2 0,0 4-6 16,0 0-8-16,-1 1-6 0,-2 1-9 0,-1-1-6 15,1-1-7-15,-1-2-5 0,-1-2-6 0,3-1 0 31,-4 0-2-31,4-3 0 0,0-6-2 0,0-7-6 16,2-3-1-16,0-5-5 0,2-4-15 0,2-1-30 16,4-5-47-16,0 0-61 0,4-8-78 0,-1-8-138 15,-1 2-200-15,0 3-822 0</inkml:trace>
  <inkml:trace contextRef="#ctx0" brushRef="#br0" timeOffset="940.9">9290 17099 1213 0,'0'0'329'0,"0"0"-90"15,0 0-37-15,0 0-65 0,0 0-47 0,0 0-25 16,0 0-11-16,0 0 2 0,0 0 11 0,0 0-2 16,0 0-6-16,0 0-8 0,0 0-12 15,0 0-2-15,136-44-11 0,-111 40-4 0,-1 1-5 16,3 1-8-16,-5-1 3 0,4 3 15 0,-3-3 5 16,0 0-1-16,-1 1-1 0,-1 0-19 15,-3 1-2-15,-1 1-3 16,-5 0-6-16,-3 1 1 0,0 3 3 0,-5 2 6 15,2 1 8-15,-5 4 11 0,-1 1-1 0,0 3 5 16,-5 3-7-16,-1 2-8 0,-3 2-3 16,-2 0-4-16,-3 2 1 0,1-1-5 0,-1-2-5 0,-2 0-3 15,2-1 2-15,0 0-1 0,-1-3 2 16,4-2-4-16,1-4-5 0,0-4-9 0,4-2-21 16,1-3-41-16,-2-2-59 0,5 0-85 0,-4-5-115 0,1-3-167 15,1 2-147-15,1 2-509 0</inkml:trace>
  <inkml:trace contextRef="#ctx0" brushRef="#br0" timeOffset="1101.97">9380 17140 1145 0,'0'0'382'0,"0"0"-81"15,0 0-45-15,0 0-70 0,0 0-63 0,0 0-51 16,0 0-25-16,0 0 3 0,0 0 5 0,0 0 17 16,0 0 0-16,0 0-13 0,0 0-12 0,31 83-12 15,-23-65-9-15,-2 1-10 0,1 0-5 16,3 1-8-16,-1-2-2 0,1 1-8 0,1-3-3 15,0 1-17-15,4-1-51 0,0-4-70 0,3-3-112 16,-6-4-244-16,-2-2-956 0</inkml:trace>
  <inkml:trace contextRef="#ctx0" brushRef="#br0" timeOffset="1452.96">9960 17085 1672 0,'0'0'227'16,"0"0"-81"-16,0 0-16 0,0 0-8 0,0 0-31 16,0 0-20-16,0 0-13 0,0 0-12 0,0 0-4 15,0 0-9-15,0 0 3 0,-117 66 0 0,112-53-3 16,1 1-7-16,-1 1-5 0,4 0-3 16,1-1-6-16,0-1-3 0,2 0-3 15,6 0 0-15,2-2 1 0,1-2-2 0,5 0-3 16,-2-4 0-16,6-3 5 0,2-2 3 0,5-4 1 15,1-5-2-15,1-5 0 0,3-2 2 0,-5-1 1 16,0-1-3-16,-6 0-3 0,-2 0 3 0,-6-1 1 31,-3 1 2-31,-2-1-3 0,-6 2 4 0,0 1-3 16,-2 1 3-16,-3 0-1 0,-1 2-2 0,-5 2-5 16,0 2-1-16,-3 2 2 0,-2 3-3 0,0 2-2 0,2 2-5 15,-6 0-8-15,5 1-15 0,-2 3-30 0,3-1-56 16,2-2-89-16,3 1-178 0,3-1-264 15,4-1-811-15</inkml:trace>
  <inkml:trace contextRef="#ctx0" brushRef="#br0" timeOffset="1688.09">10139 16759 1979 0,'0'0'193'16,"0"0"-38"-16,0 0-17 0,0 0-41 0,0 0-22 15,0 0-4-15,0 0-7 0,0 0-5 0,0 0-5 16,-35 146-4-16,34-106-6 0,0 3-6 0,-1 4-7 16,-2 1-8-16,1 0-7 0,2 1-8 15,-2 0-1-15,0-2-11 0,1-3 1 0,2-2-4 16,0-3-7-16,0-5-6 0,5-4-20 0,-2-5-38 16,3-3-55-16,-2-6-74 0,2-3-147 0,-3-5-306 15,0-4-791-15</inkml:trace>
  <inkml:trace contextRef="#ctx0" brushRef="#br0" timeOffset="2148.57">10303 16911 1553 0,'0'0'219'0,"0"0"-17"16,0 0-49-16,0 0-15 0,0 0-23 15,0 0-19-15,0 0-13 0,0 0-5 0,0 0-14 16,-49 122-10-16,49-93-3 0,0 3-21 0,0 1-1 15,0 3-7-15,0-2-9 0,0-2-2 0,2-2-9 16,3-5-3-16,-2-1-1 0,4-4-1 0,-3-2-4 16,4-2-3-16,0-2-17 0,-2-3-25 0,4-3-58 15,-1-2-78-15,0-3-124 0,1-3-239 16,-7 0-868-16</inkml:trace>
  <inkml:trace contextRef="#ctx0" brushRef="#br0" timeOffset="2369.29">10382 17100 1554 0,'0'0'224'16,"0"0"-85"-16,0 0-18 0,0 0 4 0,0 0 12 15,0 0-11-15,0 0-23 0,0 0-13 0,0 0-16 16,126 49-8-16,-103-36-13 0,4-1-2 16,-3 4-12-16,2-1-11 0,-5 0-4 0,-1 1-8 15,-1-1-5-15,-4 0-2 0,2-3-5 0,-5 1-3 31,-1 0-2-31,0-3-6 0,-2 0-3 0,-1 0-26 16,0-2-50-16,-2-1-72 0,2-4-107 16,-1-3-178-16,-4 0-184 0,2 0-735 0</inkml:trace>
  <inkml:trace contextRef="#ctx0" brushRef="#br0" timeOffset="2542.86">10671 16999 1600 0,'0'0'264'0,"0"0"-70"0,0 0-36 16,0 0-33-16,0 0-28 0,0 0-26 0,0 0-11 16,0 0-10-16,0 0-9 0,-82 127-15 0,71-101-13 15,1 2-5-15,1 0-7 0,0-4-6 16,0 0-7-16,5-4-24 0,-2-4-43 0,4-3-86 16,2-4-176-16,0-4-257 0,0-4-808 0</inkml:trace>
  <inkml:trace contextRef="#ctx0" brushRef="#br0" timeOffset="2777.72">10861 16980 1761 0,'0'0'188'0,"0"0"-4"0,0 0-1 0,0 0-19 0,0 0-32 16,0 0-30-16,0 0-28 0,0 0 6 15,140 44-8-15,-114-36-8 0,3 1-14 0,-5 1-19 16,1 3-9-16,-10 2 1 0,0 4-3 0,-10 0 4 15,-1 2-5-15,-4 3-2 0,-6 1-3 16,-6 3-1-16,-5-1-7 0,-3 4-8 0,-2-3 1 16,1 1-7-16,-3-1-7 0,-2-3-13 0,4-3-29 15,3-5-54-15,1-5-75 0,6-8-172 0,3-1-404 16,5-3-747-16</inkml:trace>
  <inkml:trace contextRef="#ctx0" brushRef="#br0" timeOffset="3228.18">11280 16660 1470 0,'0'0'338'0,"0"0"-58"16,0 0-72-16,0 0-30 16,0 0-36-16,0 0-33 0,0 0-29 0,0 0-24 15,0 0-8-15,0 0 4 0,0 0 4 16,0 0 4-16,0 0-1 0,0 0-8 0,-9 116-7 15,9-76-1-15,0 3-7 0,0 6-3 0,0 2-4 16,0 2-8-16,0 3-5 0,0-1-3 0,0 0-11 16,2-1-3-16,-2-2-2 0,0-2 1 0,0-5 4 15,0-4-4-15,0-3 2 0,3-6-2 0,-1-2 0 0,0-1 6 16,0-4-3-16,3-3-4 0,-3-3 3 16,0-5-1-16,3-2-1 0,-3-4-4 0,0-2-7 15,-1-3-6-15,0-3-30 0,0 0-32 0,3-2-46 16,-2-7-55-16,0-4-68 0,6-4-123 0,-5 3-260 15,2 4-833-15</inkml:trace>
  <inkml:trace contextRef="#ctx0" brushRef="#br0" timeOffset="3525.58">11607 17369 1143 0,'0'0'489'0,"0"0"-220"16,0 0-71-16,0 0-33 0,0 0-34 0,0 0-33 16,0 0-16-16,0 0-14 0,0 0-3 0,0 0 5 15,0 0 2-15,0 0 0 0,0 0-5 0,0 0-8 16,16 40-6-16,-13-25-5 0,0 5-6 0,1 1-5 15,-2 4-7-15,-1 1-6 0,-1 2-7 0,0 0-2 16,0 1-6-16,0-2-3 0,0 1-3 16,0-3-2-16,0-2 0 0,0-3-3 0,0-4-3 15,1-2 4-15,1-4-6 0,3-4-11 16,-3 0-25-16,3-5-59 0,0-1-117 0,-2-1-268 16,2-2-1117-16</inkml:trace>
  <inkml:trace contextRef="#ctx0" brushRef="#br0" timeOffset="5306.26">13110 16061 556 0,'0'0'227'0,"0"0"0"0,0 0 4 0,0 0-10 15,0 0-28-15,0 0-25 0,0 0-35 0,0 0-32 16,0 0-24-16,0 0-21 0,0 0-11 16,0 0-11-16,-11 0-9 0,11 0-4 0,0 1 4 15,0 1 5-15,2 2 8 0,2 0 8 16,-1 3 6-16,-1 1-1 0,4 1-2 0,-3 1-7 15,1 1-10-15,2 1-10 0,-1-4-8 0,1 2-3 16,1-1-4-16,-1-1-2 0,1 0 0 0,3-2-1 16,-1-1-1-16,1-1 3 0,2-1-3 0,-1 0 2 15,4-1 0-15,-1-1 0 0,1 0 1 0,1-1 1 16,2 0-1-16,0 0-1 0,0 0 3 0,0-3-2 16,5-1 0-16,1-5 0 0,0 0 1 15,5-1 0-15,1-3-2 0,2 0-2 0,1-1 0 16,2-3 0-16,-1 2-1 0,4 0 0 0,-3 2 0 15,2 0-3-15,-3 2 1 0,-2 2 0 0,-3 3 0 16,-2 3 1-16,-6 1-2 0,-1 2 0 0,-3 0-1 16,-3 1-3-16,-1 3 5 0,1 2-2 0,-2 1 1 15,1 0 2-15,4 0-2 0,-1 0 1 16,1-1-1-16,3 1-1 0,3-2 2 0,0-1-2 0,0-1 2 16,0-1-1-16,0 1-2 0,-2-2 4 15,4-1-2-15,-3 0 0 0,5 0 1 0,-4 0-2 16,2 0 0-16,1 0 2 0,-1-1-1 0,3-2 0 15,-1 2-1-15,3-1 4 0,1 1-2 0,3-3 0 16,1 3 0-16,1-2 2 0,0-2-3 0,1 0 0 16,2 0 2-16,1-2 0 0,1 1 1 15,1-1 0-15,2-1-1 0,-1 1-2 0,1 1 1 16,0 0-1-16,-1 0 1 0,1 3-4 0,-1-1 3 0,1 3 0 16,-1 0 1-16,1 1-2 0,-2 0 1 0,3 1 0 15,-3 4 0-15,1 0 0 0,-1 2 1 16,2 0-1-16,2-1 0 0,-1-1-4 0,2 1 1 0,3-2 0 15,0-2-2-15,1-1 6 0,0-1-2 16,1 0 2-16,0 0-2 0,1-5 1 0,-1 0 1 16,1-3 0-16,0-1 1 0,0-2 4 0,2 0-4 15,1-2-1-15,1-1 0 0,2 0 0 16,-2-2 0-16,3 3-2 0,1 0 2 0,-2 2 0 16,-4 0 1-16,1 3-2 0,-4 1 1 0,-5 1-1 15,0 3 1-15,-3 0 1 0,-1 2-1 0,-1 0-2 16,-1 0-1-16,-2 1 0 0,2 0 1 0,-3 0 1 15,0 0 0-15,2 0 1 0,0 0 0 16,2-1-1-16,-1-1 1 0,2 1 0 0,-2 1 0 16,0-1 0-16,-1 1 0 0,-3 0 0 0,2 0 0 31,-1 0 0-31,-3 2 1 0,1 2-1 0,-2 0-2 0,-1 0-1 16,2 1 2-16,-2 0 1 0,4-1 1 15,-2 0 0-15,4 0 1 0,-1-1-1 0,2-2 1 16,3 0 2-16,0-1-2 0,7 0-1 0,-2-3 1 0,-1-2 1 15,1-2-2-15,3 1-1 0,0-1 0 0,-1 0 4 0,0 0-4 16,-1 3 0-16,-4-1 0 0,2 3-2 16,-5 1 2-16,-2 1 0 0,-2 0 0 0,-2 0-1 15,2 3 0-15,-4 1 1 0,3-1-1 0,-3 0 1 16,5-1 1-16,-2 1-1 0,-2-1 2 0,4 1-2 16,-1-3 2-16,2 0-1 0,0 0-1 15,-3 0-1-15,1 0 1 0,3-2 2 0,-3 0-1 0,-2 0 2 16,2-2 0-1,-1 3-1-15,-2-2-1 0,1 2-1 16,-2 0 1-16,3-1-1 0,-2 2 2 0,5-1-1 16,-1 1 5-16,2-1 2 0,2 0 1 0,3 0 0 15,-2 0-3-15,-1 0-1 0,1-1-2 0,-1 0 0 16,-2-1 0-16,-2 0-4 0,1 0 1 16,-5-2 0-16,3 2 0 0,-5-2-2 0,4 2 0 15,-4-1-4-15,-1 2-14 0,-1 0-42 0,-2 0-92 16,-8 2-276-16,-8 0-1088 0</inkml:trace>
  <inkml:trace contextRef="#ctx0" brushRef="#br0" timeOffset="8069.05">13109 16462 0 0,'0'0'344'0,"0"0"-210"0,0 0 31 15,0 0 12-15,0 0 8 0,0 0-15 16,0 0-22-16,0 0-20 0,0 0-14 0,0 0-1 16,0 0-9-16,0 0-10 0,-3 7-14 0,4-8-18 15,1-1-9-15,-1 1-10 0,-1 1-9 0,1 0-8 16,1 0-9-16,-2 0-4 0,2 0-3 0,0 0 1 15,0 0 1-15,0 0 1 0,4 0-3 0,-3 1 1 16,4-1-3-16,-4 0 2 0,3 1 2 0,-2-1 0 16,3 0-1-16,0 0 0 0,0 0 0 0,0 0 0 15,-1 0-4-15,1 0-2 0,3 0-1 0,0 0-2 16,0-1 3-16,4 1-2 0,0-1 1 0,2-1 4 0,0 0-3 16,2 0-1-16,0-1-1 0,-1 1-2 0,5 0 0 31,-2-1 1-31,-1 3-1 0,3-2-2 0,-4 1 1 15,2 1 2-15,-2 0-4 0,0 0 1 0,-2 0 0 16,2 0 0-16,1 0 2 0,-3 0-3 0,1 0 1 16,3 0-1-16,-2 0 2 0,1 1 0 15,-2-1 0-15,4 0-1 0,0 0 0 0,3 0 3 16,0 0-1-16,3 0 0 0,1-1-2 0,-1 0 2 0,0 1-3 16,-3-1 0-16,-1 1 0 0,-2 0-3 0,-1 0-5 0,-5 0-3 15,3 2-11-15,-4 1-52 0,-2 2-142 0,-5 0-279 0,-2-3-875 16</inkml:trace>
  <inkml:trace contextRef="#ctx0" brushRef="#br0" timeOffset="8792.39">9675 16362 751 0,'0'0'181'0,"0"0"-63"0,0 0-2 0,0 0-12 16,0 0-8-16,0 0-16 0,0 0-15 0,0 0 12 0,0 0 10 15,0 0 14-15,0 0 11 0,0 0-16 0,0 0-16 16,0 0-11-16,111 2-15 0,-87-2-8 16,4 3-7-16,0 0-5 0,1 2-3 0,3-1-1 15,1 0 1-15,5-1 0 0,1-2 1 0,0-1-5 16,2 0-5-16,1-1-4 0,0-5-3 0,1-1 0 15,-1-1-4-15,6 0 0 0,-5 0 0 16,5-1-4-16,-5 0-2 0,-2 0-1 0,0 2-1 16,-2-1 0-16,-8 5 1 0,-3-1-4 0,-7 3-1 0,-6 0-1 15,0 1-1-15,-6 0-7 0,-5 0-20 16,2 0-43-16,-3 0-97 0,-3 0-194 0,1 0-806 0</inkml:trace>
  <inkml:trace contextRef="#ctx0" brushRef="#br0" timeOffset="10695.45">14687 12787 409 0,'0'0'253'0,"0"0"-60"31,0 0 6-31,0 0 3 0,0 0-20 16,0 0-25-16,0 0-36 0,0 0-39 0,0 0-23 15,0 0-14-15,0 0-7 0,0 0-10 0,-4 6-10 16,5-6-1-16,1 1 7 0,2-1 13 0,1 3 13 15,3 0 8-15,0-1-3 0,2 0-4 16,3 1-7-16,1-1-5 0,2 0-4 0,2 1-3 0,2-2-4 16,4 0-4-16,0 2 2 0,4-2-3 0,3 0-2 0,-1-1-2 15,2 0-3-15,2 0-2 0,1 0-3 16,-1 0-2-16,4 1-3 0,-1 0 7 0,3-1 6 0,5 0 5 16,0 0 2-16,3 0-5 0,1 0-5 0,-1-2-5 15,-2 0-2-15,2-1 0 0,-5 1-1 0,3-2-2 16,-2 1-1-16,2-1-1 0,-1-1-1 0,1 1 2 15,0-1 2-15,4 0-3 0,-4 1-1 16,3-1 0-16,0 1 0 0,1-1-2 0,-1 1 1 16,-5 1-2-16,3 1 4 0,-5-1-4 0,-1 0 2 15,0 2 0-15,-3-2-5 0,-5 0 0 0,-1 2 1 16,1-1 0-16,-1 1 1 0,2 0 2 0,-3 1-1 31,0-2 0-31,0 2-3 0,0-1 3 0,0 1 0 16,0-1-1-16,-1 1 2 0,0 0-1 0,-1-1 0 15,-3 1 2-15,-1 0-4 0,-4-1 3 16,0 0-1-16,-1-1 0 0,0 1-1 0,-1 1 1 16,-2-1 2-16,-2 0-1 0,3 1 1 0,-6-1-2 0,3 1 0 15,-3-1 0-15,0 1 2 0,0-2-1 0,-2 2 0 0,1-1-1 16,0 0-2-16,-1 0 2 0,0-2 2 0,-1 2-1 16,1 0 2-16,-2 0-1 0,-1-1-1 0,-2 2 0 15,2-1 0-15,-4 1 0 0,1-2 0 16,-1 2-1-16,-1 0 2 0,-1 0-1 0,1 0 0 15,-1 0 1-15,-1 0 0 0,2 0 1 0,-2 0-2 16,0 0 2-16,1 0 1 0,-1 0-1 0,2 0 3 16,-2 0 0-16,0 0-1 0,1 0 4 15,-1-1-1-15,0 1 0 0,0 0 0 0,0 0 3 0,0 0-3 16,0 0-1-16,0 0-5 0,0 0-2 0,0 0-4 16,0-1-18-16,-1 1-40 0,-2 0-75 0,-2 0-104 31,2 0-203-31,0 0-1017 0</inkml:trace>
  <inkml:trace contextRef="#ctx0" brushRef="#br0" timeOffset="12428.41">9782 15789 484 0,'0'0'202'0,"0"0"1"0,0 0 25 16,0 0-3-16,0 0-22 0,0 0-33 15,0 0-39-15,0 0-36 0,0 0-28 0,0 0-18 16,0 0-12-16,0 0-4 0,6 9-1 0,-2-8 1 16,1 1 1-16,0 1 1 0,2-1-4 15,1-1-1-15,1 1-2 0,0 1-2 0,3-2 2 0,-1-1 2 16,7 0-1-16,-1 0 0 0,4-1-2 16,4-4-1-16,1-2-2 0,2 0-5 15,2 0-3-15,3-2-3 0,-2 1-1 0,2 1-3 0,-3 1 0 16,-2 2-1-16,-2-1-1 0,1 1 0 15,-4 0-2-15,2 1 0 0,0-1 1 0,-2 0 1 0,5-1 4 16,2 0 0-16,0-2 0 0,2 1 0 0,-1 0-2 16,1 0 0-16,-1 0-3 0,1 2 1 0,-3 0-2 15,-1 2-2-15,-5 0 0 0,1 2 0 16,-9 0-2-16,1 0-1 0,-6 0 1 0,-4 0-4 16,2 1 3-16,-6 0 0 0,2 0-1 0,-3-1 4 15,-1 1 2-15,0-1 7 0,0 0 10 16,0 0 1-16,-4 0-4 0,-1 0-7 0,-4 0-10 15,-3 0-5-15,-6 0-3 0,-2 0-1 0,-6 2-3 0,-1 1 0 16,-4 5 1-16,-5-1-1 0,3 1 2 0,-5 1 1 16,3 1-1-16,-2-3 3 0,3 3-1 15,-2-2 0-15,3 0 0 0,-1-1 0 0,-3 1-2 16,4-1 1-16,-3 0 2 0,3-2 3 0,-1-1 0 16,2-1 2-16,3-2 1 0,2-1 2 0,8 0 2 15,-1 0-2-15,7-1 3 0,2-2 0 0,3-1 1 16,3 2 1-16,2 0-1 0,2 0-1 15,1 1-1-15,0-1-2 0,0 1-3 0,2-1 0 16,5 0-3-16,1-1 3 0,2 1 0 0,3 0 0 31,1-1 2-31,4 0 0 0,3 0 3 0,3 1 4 16,0-2 1-16,6 1-1 0,1-4 1 16,1 1 0-16,2-1 1 0,1 0-1 0,1 0 0 0,0-1-3 15,-1 1 0-15,1 1 1 0,-3-1-3 0,1 2-1 0,-3 1-1 16,-5 0 0-16,1 2-2 0,-5 0 1 15,-2 1 1-15,0 0 0 0,-4 1-1 0,-1 0 0 16,-4 0-1-16,1 0 0 0,-3 0 0 0,-1 0-1 16,1 0 0-16,-4 0-2 0,1 1 3 0,-3-1 0 15,2 1-2-15,-2-1 0 0,-1 0 2 0,4 0 0 16,-3 0 3-16,1-1-2 0,0-1 2 0,-1-1 0 16,3 0-1-16,-4 0-1 0,4 0 0 0,-2 0-2 15,-1 0 0-15,2 3 0 0,-2-3-1 0,-2 3 0 16,1 0 0-16,3 0-1 0,-3 0-1 0,-1 0 3 15,4 0-1-15,-2 0 1 0,-1 0-1 0,0 0 1 16,3 0 0-16,-2 0 0 0,-1 0 1 0,3 0-1 16,-3 0 0-16,1 0 1 0,1 0-1 15,-1 0 0-15,-2 0 0 0,0 0 2 0,0 0-3 16,-1 0-1-16,0 0-2 0,0 0-6 0,0 0-19 16,0 1-34-16,0 1-67 0,-2-2-104 0,1 2-293 15,-1 1-932-15</inkml:trace>
  <inkml:trace contextRef="#ctx0" brushRef="#br0" timeOffset="15868.81">13433 16362 168 0,'0'0'132'0,"0"0"-31"0,0 0-6 16,0 0 13-16,0 0 2 0,0 0-14 0,0 0-16 16,0 0-4-16,0 0 5 0,0 0 1 0,0 0 2 15,0 0-4-15,19-6-11 0,-15 6-9 0,4 0-11 16,0 0-9-16,-2 0-2 0,1 0 0 0,1 0 0 15,2 0-4-15,-3 1-8 0,4 1-4 16,0 0-5-16,-1-1 0 0,1 0 0 0,1 0-3 16,0-1 0-16,0 0-3 0,3 0-3 15,-2 0 0-15,1 0-1 0,1 1-3 0,-2 2 3 0,0-1-2 16,2 1-4-16,-3 2 2 0,0 0-1 0,2-2 1 16,-2 2-1-16,1-1 1 0,-1 0 0 15,2 1 1-15,0-3 1 0,-1 0 0 0,3-1 0 16,-2-1 1-16,2 0 2 0,-1 0-1 0,3 0-1 15,-1 0-1-15,4-3 3 0,0-2 1 0,2-1-1 16,3 2-3-16,-2-1-4 0,0 0-1 0,0 2 1 16,-3-2-1-16,1 2 0 0,-1 1-2 0,-2-2 2 15,1 2 1-15,-2 0-1 0,-1-1 0 0,2 2-1 16,-1 0 1-16,5 0 3 0,-1-1-2 0,3 1 0 16,-2 0 0-16,3-2-1 0,1 0 0 15,0 0 0-15,3 2 0 0,2-3-2 0,-1 1 0 0,-1 0 1 16,1 0-2-16,-1 0 3 0,-1 1 0 15,-2 0-1-15,-1 1 0 0,-4 1 0 0,2 0-1 16,-3 0 3-16,-2 1 1 0,1 2-2 0,-3-1 1 16,1 0-2-1,3 1 2-15,-4-1 0 0,3 0 0 0,0 0-3 0,-1-2-2 0,2 1 2 0,1-1 1 16,2 0 2-16,-3 0 2 0,4 0-2 0,0-3-1 31,0 2 2-31,-1-1-1 0,0 0 1 0,1-1-3 16,-1 1 1-16,-1 1-1 0,0 1 2 0,1 0-1 15,-3 0 1-15,2 0 0 0,0 0 4 0,-1 0-2 0,1 0 0 0,-2 0 2 16,4 0 0-16,0-1 0 0,2-2 1 0,0 1 0 16,5-3-2-16,0 0 1 0,2 2-1 15,-1-3 0-15,2 0-2 0,1-2-2 0,2 3 0 0,-5-2 3 16,3 2-3-16,-2-1 1 0,-1 1 1 16,0 0-1-16,-2 2 1 0,0-1 1 0,0 0-1 15,1 1 1-15,0-1 2 0,-1 1 0 0,0-2-1 16,1 0-2-1,2 0 0-15,0-3 2 0,4 2-1 16,-2-2 2-16,2 1-3 0,-2-1-1 0,0 2-3 16,1-1 3-16,-3 3-2 0,1-1 1 0,0 1 0 15,-4 1-2-15,0-1 1 0,-1 2 2 0,1 1-1 16,-2 0 0-16,1 1 2 0,0-1-1 0,1 1 1 16,0 0-1-16,-1-2 3 0,1 1-2 0,-1 0-1 15,1-1 1-15,1 2 0 0,-1-2-1 16,1 0 0-16,3 1 1 0,-3-2-3 0,0 1 0 15,-1-2 0-15,1 2-2 0,1 1 1 0,0-1 2 16,-1 0-1-16,0 2 4 0,-2 0-2 0,1 0 3 16,-1 0-1-16,0 0 2 0,0 0 4 15,0 3 1-15,-1-1 2 0,0 0-1 0,-1 1 1 16,2-2-3-16,0 0-1 0,1 0 1 0,0-1-3 0,4 0 1 16,-2 0 0-16,4-2-3 0,-2-2-2 0,3 1-1 15,-3-2 1-15,3 2-1 0,-1-2 4 16,-1 2-2-16,2-2 0 0,-4 2 0 0,3-1 1 15,-1 1 0-15,0-1-1 0,4 1 1 0,-6 0 0 0,3 0 0 16,-3 2-1-16,1-3 0 0,-1 1 0 16,2 1-1-16,-2-2 0 0,0 1-1 0,3-1 0 15,-4 1-1-15,4-1 0 0,-4 0 0 0,5 0 0 16,-3 0 0-16,2 0 2 0,-3 1 0 16,2-1-1-16,-3 1 2 0,4 1-2 0,-2 1 1 15,1-2-2-15,-2 2 0 0,-2 1 3 0,0 0-1 16,1 0 1-16,-2 0 2 0,0 0-2 15,0 0 0-15,0 1 2 0,1 1-2 0,-1 0 2 16,0 0-2-16,-1-1-1 0,0 1 1 0,0-1 0 0,0 2 0 16,0-2 1-16,-1 1-2 0,-2 0 0 0,2 0-1 15,0-1 4-15,-2 1 0 0,-2-1 0 16,4 1 0-16,-1 0 4 0,-2-1-4 0,2 1 0 16,-2-1 0-16,-2 2-2 0,-3-2 1 0,2 1 1 15,1 1 1-15,-2-2-3 0,0 1 1 0,-1-1 0 16,0-1 0-16,-1 1 1 0,0-1 0 15,1 0 1-15,-3 0-2 0,1 0 2 0,-5 0 0 0,4 0-1 16,-5 0 1-16,3 0-3 0,-3-1 1 16,-1 0-1-16,2 0 1 0,-3 0 0 0,1 0 2 15,-3-1 2-15,0 1-1 0,-1 0 0 0,-1 0-2 16,2 0 3-16,-2 1-2 0,-1-1 0 16,1-1 0-16,-1 2 1 0,-2-1 1 0,-2 0-4 15,2 1 4-15,-2-1 2 0,0 0 3 0,-1 1 7 16,-1 0 1-16,0 0 3 0,0 0 2 0,0 0 4 15,0 0-1-15,0 0-1 0,0-2-1 16,0 2-1-16,0 0-2 0,0-1-2 0,0 0-7 16,0 0-2-16,0-1-7 0,0 1 1 0,0-1 0 15,0 0 0-15,0 1-1 0,0 0 0 0,0 1-1 16,0-1-3-16,0 1 2 0,0-1-2 0,0 1 0 16,0 0-2-16,0 0 0 0,0 0-1 0,0 0 0 15,0 0-1-15,0 0 2 0,0 0 0 16,0 0 0-16,0 0-2 0,0 0 0 0,0 0 2 15,0 0-1-15,0 0-1 0,0 0 1 0,0 0 2 16,0 0-3-16,0 0 2 0,0 0-2 0,0 0 0 16,0 0 2-16,0 0 0 0,0 0 0 15,0 0-1 1,0 0 0-16,0 0 1 0,0 0 0 0,0 0 0 16,0 0 1-16,0 0 3 0,0 0-1 15,0 0 2-15,0 0 3 0,0 0 0 0,0 0 2 0,0 0 1 0,0 0 2 16,0 0 0-16,0 0 1 0,0 0 0 0,0 0 1 15,0 0-2-15,0 0-1 0,0 0-3 0,0 0 0 16,0 0 0-16,0 0-3 0,0 0 1 0,0 0 0 16,0 0-2-16,0 0 2 0,0 0 2 0,0 0-3 15,0 0-2-15,0 0 0 0,0 0-1 0,0 0 1 16,0 0-1-16,0 0 0 0,0 0 0 16,0 0 0-16,0 0-1 0,0 0 2 0,0 0-2 0,0 0 0 15,0 0 1-15,0 0-1 0,0 0 1 0,0 0-2 16,0 0 1-16,0 0-1 0,0 0-1 15,0 0 0-15,0 0 1 0,0 0-2 0,0 0 2 16,0 0-1-16,0 0-1 0,0 0 1 0,0 0-1 16,0 0-1-16,0 0 1 0,0 0 0 15,0 0-1-15,0 0 2 0,0 0-1 0,0 0 0 16,0 0 0 0,0 0 2-16,0 0 1 0,0 0 0 0,0 0-1 15,0 0 0-15,0 0 0 0,0 0 0 16,0 0 1-16,0 0-2 0,0 0 2 0,0 0-1 15,0 0 1-15,0 0 0 0,0 0 0 0,0 0 1 16,0 0 0-16,0 0-1 0,0 0-1 0,0 0 1 16,0 0-1-16,0 0 0 0,0 0-1 0,0 0 2 15,0 0-2-15,0 0 1 0,0 0 0 0,0 0-1 16,0 0 0-16,0 0-1 0,0 0 1 0,0 0-1 16,0 0 0-16,0 0 0 0,0 0 0 15,0 0-1-15,0 0 2 0,0 0 0 0,0 0-1 16,0 0 1-16,0 0 0 0,0 0-1 0,-1 0 1 0,1 0-1 15,0 0 1-15,0 0 0 0,0 0 1 16,0 0-2-16,0 0-1 0,0 0 2 0,0 0 0 0,0 0 1 16,0 0 1-16,0 0-1 0,0 0-1 0,0 0 1 15,0 0 0-15,0 0-1 0,0 0 1 0,0 0 0 16,0 0-2-16,0 0 1 0,0 0 1 16,0 0-1-16,0 0-1 0,0 0 0 0,0 0-2 15,0 0 4-15,0 0-1 0,0 0 0 0,0 0 0 16,0 0-1-16,0 0 1 0,0 0 1 0,0 0-2 15,0 0-2-15,-1 0 1 0,1 0-1 0,0 0 1 16,0 0 0-16,0 0 0 0,0 0 1 16,0 0 2-16,0 0-2 0,0 0 0 0,0 0 0 15,0 0-1-15,0 0 1 0,0 0 0 0,0 0 1 16,0 0-1-16,0 0 0 0,-1 0 1 0,1 0 0 16,0 0 1-16,0 0-1 0,0 0 1 0,0 0-2 15,0 0 4-15,0 0-3 0,0 0 0 0,0 0 1 16,0 0-2-16,0 0-2 0,-1 0-2 0,1 0-2 15,0 0-4-15,-1 0-5 0,1 0-12 16,0 0-23-16,-2 0-50 0,0 0-95 0,1 0-173 31,-1 0-324-31,1 0-791 0</inkml:trace>
  <inkml:trace contextRef="#ctx0" brushRef="#br0" timeOffset="18743.04">13813 16294 424 0,'0'0'188'15,"0"0"19"-15,0 0 7 0,0 0 11 0,0 0-18 16,0 0-41-16,0 0-32 0,0 0-25 16,0 0-19-16,0 0-10 0,0 0-17 0,0 0-11 15,-13-2-11-15,15 2-7 0,-1 0-9 0,-1 0-5 0,1 0-5 16,-1 0-7-16,2 0-2 0,0 0-3 0,1-1-1 16,0 0 2-16,3-2 2 0,1 0 2 0,2 2 2 31,0-2-2-31,1 1 2 0,0-1 1 0,3 1-3 15,-2 1-2-15,0-1-2 0,1 2 0 0,-2-1 2 16,6 0 0-16,-3 0 0 0,3-2 8 0,4 1-2 16,3-3 3-16,0 2-1 0,4-3-6 15,0 2-2-15,0 0-1 0,2-2-1 0,0 2-2 16,-2 0-1-16,1 2-2 0,0 1 0 0,-1 1-2 16,1 0 7-16,1 0 4 0,3 0 4 15,-3 0 0-15,4 0-1 0,2 0-2 0,0 0-2 16,2 0-2-16,4 0 0 0,-1 0-1 0,2-3-1 15,3-1 1-15,3-1 1 0,0-1 0 0,3 0-1 16,0 0 0-16,0 0-2 0,0 0 0 0,0 2-1 16,-1-1 1-16,0 1-2 0,0 0 0 0,-1 1 1 15,-1 0 2-15,2 1-3 0,-4 0 2 0,1-1 0 16,-1 0 1-16,1 0 1 0,1 1 0 16,2-1-3-16,1-1-2 0,-1 1 1 0,1-1-1 15,1 0 4-15,-1-1-3 0,2 1 1 0,1 0-1 16,-1-1 1-16,0 2 0 0,-2 0 0 0,0 1 0 15,0-1-1-15,0 1-1 0,-1 1 2 16,-1-1 1-16,-1 2-1 0,0 0 1 0,2 0-1 16,-1 0 1-16,1 0-2 0,-3 0 0 0,3 2 0 15,-1-1 1-15,0 0 0 0,1 0 0 0,-2 0-1 16,2-1 0-16,-3 2 2 0,2-2-7 0,1 1 2 16,-2-1 0-16,0 1 0 0,-3 0 3 0,4 3 0 0,-5 0-2 15,1-1 1-15,0 2 3 0,-3 0-2 16,2 1 2-16,-3-2-2 0,3 0 3 0,-3 1-1 15,2 0 1-15,-2-1-2 0,1 0 3 0,3-2-5 16,-2 0 1-16,1 0 0 0,2-1-1 0,-1-1 3 16,2 0 0-16,-2 0 0 0,2 0 0 15,0 0-1-15,-1 0 0 0,-2 0 0 0,2 0-2 16,-4 0 3-16,-1-1 1 0,1-1-1 16,-1 1 1-16,0-1-1 0,0 0-1 0,2-1 0 0,-1 0-2 15,0-1 1-15,2 1 1 0,-3-1-1 0,4 1-2 16,0 0 2-16,-2-2 0 0,4-1 1 15,-5 2 0-15,5-2 1 0,-5 1-2 0,-1 0 0 16,2 0 2-16,-3-1 0 0,0 1-2 0,0 1 0 16,-2-1 2-16,-3 0-1 0,3-1-2 0,-3 1 3 15,5 0-3-15,-3-1 2 0,0 0 1 16,0-2-1-16,3 2 1 0,-1 0-2 0,-1 0 0 0,-2-1 2 31,3 0 1-31,-5 1-2 0,2-1-1 0,-3 1 1 16,-2 0 0-16,-1 1-1 0,0-1 2 0,-3-1-1 15,-4 3 1-15,0-1 0 0,2 0 0 0,-4 1 0 16,-1 0 0-16,-1 1 0 0,-4 0-2 0,2 1 1 16,-4 0-1-16,-2 1 2 0,0 1 0 15,-2-1 0-15,1 1-4 0,0-2 4 0,-3 2-1 16,0 0 1-16,-1 0-3 0,-2 0 2 0,0 0 0 16,-2 0-2-16,-1 0 3 0,2 0-1 0,-1 0 0 15,-2 0 1-15,1 0 3 0,-1 0 0 0,1 0-1 16,0 2-1-16,-1-2 3 0,1 1-1 0,-1-1 1 15,0 1 0-15,1-1 4 0,0 0-2 16,-1 1-1-16,0-1 0 0,3 0 1 0,-3 0 0 16,0 0 1-16,0 0 3 0,0 0-2 0,0 0 3 0,0 0-1 15,0 0 3-15,0 0-1 0,0 0 1 0,0 0-3 0,0 0-1 16,0 0 0-16,0 0 0 0,0 0 0 0,0 0-3 16,0 0 0-16,0 0 0 0,0 0 1 0,0 0-2 15,0 0-2-15,0 0 0 0,0 0 0 0,0 0-1 16,0 0-3-16,0 0 1 0,0 0-1 15,0 1 0-15,0-1 0 0,0 0-1 0,0 1-1 16,0-1-1-16,0 0 0 0,0 0 1 0,0 0 0 31,0 0 0-31,0 0 2 0,0 0-1 0,0 0 0 16,0 0-1-16,0 0 3 0,0 0-2 16,0 0 0-16,0 0 1 0,0 0-2 0,0 1 1 15,0-1 0-15,0 0 2 0,0 0 0 0,0 0-1 16,0 0 1-16,0 0 2 0,0 0 1 0,0 0 1 15,0 0 0-15,0 0 0 0,0 0 0 0,0 0 1 16,0 0-2-16,0 0 2 0,0 0-1 0,0 0 0 16,0 0 1-16,0 0-1 0,0 0-2 15,0 0-1-15,0 0 2 0,0 0-1 0,0 0 0 16,0 0 2-16,0 0-2 0,0 0 1 0,0 0-2 16,0 0-1-16,0 0 2 0,0 0-3 0,0 0 1 15,0 0-1-15,0 0 0 0,0 0 0 16,0 0 0-16,0 0 0 0,0 0-1 0,0 0 0 0,0 0-2 15,0 0 2-15,0 0-1 0,0 0 0 16,0 0 1-16,0 0-1 0,0 0 2 0,0 0-1 0,0 0 2 16,0 0-2-16,0 0 0 0,0 0 2 15,0 0-1-15,0 0 1 0,0 0-1 0,0 0-1 16,0 0 3-16,0 0 0 0,0 0-1 0,0 0 0 16,0 0 0-16,0 0-3 0,0 0 4 0,-3 0-1 15,3 0 0-15,0 0-1 0,0 0 1 0,0 0 0 16,0 0-2-16,0 0 2 0,0 0-2 0,0 0 0 15,0 0 0-15,0 0 1 0,0 0-2 0,0 0 1 16,0 0-1-16,0 0 2 0,0 0-1 16,0 0-1-16,0 0 0 0,0 0 3 0,0 0-2 15,0 0 0-15,0 0 0 0,0 0-1 0,0 0 1 16,0 0 1-16,0 0-2 0,0 2 1 0,0-2 1 16,0 0 1-16,0 0-4 0,0 0 2 0,0 0 0 15,0 0 0-15,0 0 2 0,0 0-2 16,0 0 0-16,0 0 0 0,0 0 0 0,0 0 0 15,0 0-1-15,0 0 2 0,0 0 1 0,0 0-3 16,0 0 2-16,0 0 0 0,0 0-2 0,0 0 1 16,0 0 0-16,0 0 0 0,0 0 0 0,0 0 0 15,0 0 2-15,0 0 0 0,0 0-3 0,0 0 3 16,0 0-1-16,0 0-1 0,0 0 1 16,0 0 0-16,0 0-1 0,0 0 0 0,0 0-1 15,0 0 3-15,0 0-4 0,0 0 2 0,0 0 0 16,0 0 0-16,0 0 0 0,0 0 0 0,0 0 0 15,0 0 0-15,0 0-1 0,0 0 0 0,0 0-2 16,0 0 2-16,0 0 1 0,-1 0 0 0,1 0-3 16,0 0 3-16,0 0-1 0,0 0 1 15,0 0 2 1,0 0-1-16,0 0-1 0,0 0 0 0,0 0 2 16,0 0-4-16,0 0 3 0,0 0-1 0,0 0 0 15,0 0 1-15,0 0-1 0,0 0 1 16,0 0 0-16,0 0-1 0,0 0 0 0,0 0 0 15,0 0 2-15,0 0-1 0,0 0-1 0,0 0 2 0,0 0-3 16,0 0 2-16,0 0-1 0,0 0 0 16,0 0-2-16,0 0 2 0,0 0-1 0,0 0 1 15,0 0 2-15,0 0-2 0,0 0 2 0,0 0-3 16,0 0 0-16,-1 0 0 0,1 0 1 0,0 0 1 16,0 0-3-16,0 0 0 0,0 0 0 15,0 0 2-15,0 0-1 0,0 0 2 0,0 0-1 16,0 0 0-16,0 0-1 0,0 0 0 0,0 0 1 15,0 0-2-15,0 0 2 0,0 0 2 16,0 0-2-16,0 0 0 0,0 0-2 0,0 0 0 16,0 0 1-16,0 0 0 0,0 0 1 0,0 0-5 15,0 0 4-15,0 0 1 0,0 0 1 0,0 0-2 16,0 0 0-16,0 0-1 0,0 0 3 16,0 0 0-16,0 0 0 0,0 0 1 0,0 0 1 15,0 0-3-15,0 0 0 0,0 0-2 0,0 0 2 16,0 0 0-16,0 0 0 0,0 0 0 0,0 0-2 15,0 0 2-15,0 0-1 0,0 0 0 0,0 0-2 16,0 0 2-16,0 0 1 0,0 0-2 16,0 0 0-16,0 0 1 0,0 0-1 0,0 0 4 0,0 0-2 15,0 0-1-15,0 0 0 0,0 0 0 0,0 0 3 16,0 0-2-16,0 0 0 0,0 0 0 0,0 0 2 16,0 0-2-16,0 0 1 0,0 0-2 15,0 0 0-15,0 0 0 0,0 0 1 0,0 0 1 0,0 0-1 0,0 0 2 16,0 0-4-16,0 0 2 0,0 0-2 0,0 0-4 15,0 0-1-15,-1 0-7 0,1 0-7 16,0 0-13-16,-1 0-21 0,1 0-35 0,-1 0-45 16,1 0-84-16,0 0-140 0,-1 0-230 0,1 0-846 0</inkml:trace>
  <inkml:trace contextRef="#ctx0" brushRef="#br0" timeOffset="23974.92">14058 15713 279 0,'0'0'169'0,"0"0"-84"0,0 0 12 0,0 0 18 15,0 0 2-15,0 0-9 0,0 0-15 0,0 0-17 16,0 0-3-16,0 0-2 0,0 0-3 0,0 0-7 16,3 5-9-16,-3-5-18 0,0 1-15 15,0-1-10-15,1 1 1 0,-1 1 11 0,1 1 9 16,0-1 7-16,0 2 4 0,-1-1-8 0,2 2-5 16,1 0-2-16,-2-2-4 0,1 1 1 0,-1-1 3 15,0-1 1-15,2 1 0 0,0-2-1 0,-1 1 0 31,2-1 1-31,-3 2-4 0,3-3-1 0,-3 2 0 16,1-1 0-16,1 0 1 0,0-1-1 0,0 0 0 16,1 0 3-16,1 0 1 0,0 0 1 0,2-1-1 15,1-3-3-15,2-4-7 0,2 0-4 16,2-3-4-16,3-1-5 0,-1-1 0 0,2-1 0 16,1 1-2-16,1 0-1 0,-1-1 3 0,0 1-2 15,0 1 1-15,-2 1-1 0,-1 2-2 0,0 0 1 16,-4 2 0-16,-1 1-1 0,-1 2 2 15,-5 2-1-15,1 0-2 0,-3 2 0 0,1 0-2 16,-2 0 0-16,1 4 3 0,2 2 1 0,-2 2 1 16,1 2 2-16,1-2-1 0,-1 3-1 0,1-2 1 15,-2 2 0-15,5-3 0 0,-2 1-1 0,2-2 3 16,-1-1-3-16,2 1 2 0,1-2 1 0,-1 1-1 16,3-3 1-16,-1 1 0 0,0-1 3 0,3-1-3 15,0-2 4-15,1 0-1 0,1 0 0 0,1-2 0 16,2-2-3-16,4-2-2 0,1 0 0 0,4-3-1 15,2 2 0-15,2-1-1 0,0 0 2 0,1 2-2 16,-5 1 0-16,-2 1 0 0,-3 1-2 0,-2 1 1 16,-1 1 0-16,-2 1-1 0,0 0 0 0,1 0 2 15,-3 1 0-15,1 3-2 0,0 0 4 16,2 1-2-16,-1-2 1 0,2 2 0 0,0-1 0 16,0 2 1-16,2-3-1 0,1 0 2 0,-2 0-1 15,1-1 0-15,2-1-1 0,-2 2 0 16,-3-2 1-16,0 0-1 0,-3-1 2 0,0 0 0 0,-1 0 2 15,1 0 0-15,-2 0 0 0,2 0-1 0,-2-3-1 16,2 1-1-16,-1-1 0 0,4-1 0 16,-1 1 0-16,0 1 0 0,1-2-1 0,0 1 0 0,2 0 1 15,-1 1-2-15,-1-1 0 0,1 2-4 16,-3 1-1 0,-1 0 1-16,1 0 0 0,-2 0 4 0,3 0 3 0,4 0 5 15,3 0 1-15,2 0 3 0,1-1-5 0,3 0-4 16,1-2-2-16,3 1 0 0,1-2 0 0,3-1 0 15,1 1-1-15,1-1-1 0,3-2-1 0,-3 1 1 16,2 0-1-16,0-1-1 0,-3 0 1 16,0 1 1-16,1 1-1 0,-6 1 2 0,-1 0-1 15,-3 1-2-15,-1 0 2 0,-1 2 1 0,-2-2 0 0,1 0 0 16,1 2-1-16,-5 0 0 0,5 0 1 0,0 0-1 16,2 0 0-16,1 0 2 0,1 0-1 0,-1-1 0 0,0 2 0 15,-2 0-2-15,-2 0 0 0,-1 0 2 31,3 0 0-31,-2 2 0 0,-3 0-2 0,3 0 1 0,1 0-1 16,-4 2 0-16,2-1-1 0,1-3 0 16,0 3 0-16,0-2 1 0,2 0 0 0,1 1 2 15,2 0-2-15,-1 0 2 0,2-1-1 0,-3 1 0 16,5-1 1-16,-1 0 0 0,0 0 1 0,0 1 0 16,-2-2-2-16,0 1 1 0,-2 1-1 15,-1 1 2-15,-3-1-2 0,3 1 1 0,-3 2 0 16,-1-1 1-16,2 1 0 0,-5-1-3 0,4 2-1 15,-3 0-2-15,3 0 2 0,-1 0 3 0,0-1 2 16,4 0 0-16,-2-2 0 0,2 1-2 0,1 0 0 16,0-3 0-16,0 1 0 0,1-1 1 15,3-1-1-15,-1 1 0 0,-1-1 1 0,-2 0-1 16,0 0 0-16,0 0-1 0,0 0 1 0,0 0 1 16,-1 0-1-16,1 0 1 0,-1 0-1 0,1 0 1 15,2 2-1-15,-2-2 0 0,0 0 0 0,1 0-1 16,0 0 1-16,-1 0 0 0,1 0 0 0,2 0 0 15,-2 0 1-15,-1 0 0 0,0 0-2 16,0 0 1-16,0 0 0 0,-1 0 1 0,-1 0 1 16,0 0-2-16,-3 0 1 0,1 0-2 0,-2 0 1 15,3 0 1-15,0-2 1 0,-2 1-2 16,2-2 0-16,1 3 0 0,-1-3 2 0,-2 1-2 16,1 1 1-16,-3-2-2 0,2 2 1 0,-2 0 0 15,2 0 1-15,-3-1 1 0,-2 2-2 0,-1 0 1 16,1 0 1-16,-3 0 0 0,-3 0-2 0,2 0 2 15,-1 0-1-15,-3 0 0 0,0 0 0 0,-3 0-1 0,0 0-1 16,0 2 2-16,-3-1-2 0,-4 0 1 0,3 0-1 16,-4 1 0-16,0-1 1 0,-2 0-2 0,0 0 2 15,0 0-2-15,0 1 2 0,0-1 2 16,0 1 0-16,0-1-1 0,0 0 0 0,0 1 1 16,0-1 1-16,0 1-1 0,-1-1 1 0,0-1 2 0,1 1-3 15,-1-1 3-15,1 0-1 0,0 0 0 0,-1 1 1 16,1-1 2-16,0 0-1 0,0 0-1 0,0 0-1 15,0 0-3-15,0 0 0 0,0 0-2 16,0 0 1-16,-1 0-1 0,1 1 1 0,-3 1 0 16,2 0 1-16,0-1 1 0,1 2 0 0,-2-1-3 15,0 1 3-15,1-1 0 0,-3 1-1 16,3 0 3-16,0-1-1 0,0 2 0 0,0-2-1 31,0 2-4-31,1-2 5 0,-2 0-1 0,2 1-1 16,-3 0 4-16,3-3-3 0,-1 1-1 15,1 1 0-15,0-1 3 0,-1-1-3 0,1 0 3 0,0 1 0 0,0-1 7 16,0 0 2-16,0 0 6 0,0 0 1 0,0 0 3 16,0 0 0-16,0 0 0 0,-1 0-5 0,1 0-5 15,0-1-3-15,-1 0-3 0,0-2-1 16,0 0-1-16,-1 0-1 0,0 1 0 0,2 0 1 16,-1-2-3-16,1 2 1 0,-1 0-2 0,1-2 0 15,0 2 1-15,0-1-2 0,-1 1 1 0,1 1-3 16,0-2-5-16,0 2-8 0,0-1-15 0,0 0-26 15,-1 2-37-15,1-1-51 0,-2 1-76 0,-2 0-108 0,3 0-147 16,0 0-843-16</inkml:trace>
  <inkml:trace contextRef="#ctx0" brushRef="#br0" timeOffset="39604.37">15109 15842 476 0,'0'0'130'0,"0"0"23"0,0 0 8 15,0 0-3-15,0 0-13 0,0 0-12 0,0 0-7 0,0 0-1 16,0 0-8-16,0 0-15 0,0 0-16 0,0 0-15 16,-4 1-7-16,4 0-6 0,0 0-5 15,0 0-8-15,0-1-5 0,0 1-6 0,0-1-6 16,0 2 1-16,0-2 0 0,2 1 3 0,0 0 2 31,1 0 4-31,0 1 0 0,4-2 0 0,-2 0 1 0,4 0-3 0,2 0 3 0,1 0-1 0,3 0 0 16,1-2-7-16,3 0-6 0,-1-1-4 15,0 1-3-15,2 0-1 0,-3 0-4 0,2-1-1 16,-3 1-1-16,2 0-3 0,-2 2 1 0,-1 0-1 31,1 0-1-31,-1 0 1 0,-3 0-1 0,6 2-1 16,-2-2-1-16,0 0 2 0,4 0 2 16,0 0 1-16,2-2-3 0,3-3 2 0,0 1-1 0,1-1-3 15,-2 0-3-15,1 2-4 0,0 0 1 0,-3 2-2 16,-2 1 4-16,1 0-1 0,-2 0 0 0,-4 0 0 15,0 1-1-15,-2 2 2 0,0 0 1 16,0 1-1-16,-1 0-1 0,3 0 2 0,0 0 0 16,6-1 4-16,0-3 3 0,6 2 0 0,0-2-1 15,3 0-2-15,1 0 3 16,0 0-3-16,-1-2 0 0,0 1-2 0,-2-1-4 16,1 1 2-16,0 1 0 0,-3 0-1 0,0 0 2 15,-3 3-6-15,0 1 4 0,-1 0-1 0,0 0 3 16,-4 1 1-16,2-1-4 0,1 1 2 0,1-1-2 15,1 1 0-15,3 0 1 0,1 1 0 0,3-2 1 16,0 0 2-16,0 0-3 0,0-1-1 16,0-1 0-16,1 1 0 0,-1-2 2 0,0 1-2 15,-4 0 0-15,0-2 0 0,1 1 0 0,-4-1 0 0,3 1 0 16,0-1 2-16,2 0-1 0,0 0 0 16,1 0 0-16,1 0 0 0,3 0-1 0,-2 0 2 15,1 0-2-15,-1 0-2 0,2 0 0 0,0 1 1 16,0 0 2-16,0 2-1 0,-1-1 0 0,2 0 0 15,0 1 1-15,-2-1 1 0,0 1-1 0,-1 0-2 0,2 0 3 16,-4-1-1-16,-1 1 0 0,1 0 3 0,-5-1-3 16,2 1 0-16,-4-1 0 0,1-1 1 0,0 2 0 31,1-1-1-31,-3 0 0 0,0 1-1 0,0-1 1 0,-2 0 0 16,1 1-3-16,-3 1 0 0,-1-1 2 0,2 1 0 15,-2-1 2-15,1 0-1 0,1 0-1 16,0-1 1-16,-2 2-1 0,2-2 0 0,2 2 0 15,-3-2 2-15,-1 1-1 0,2-1 0 0,1-1-1 0,-1 1 2 16,-2-1-2-16,3 0 2 0,0 0-1 16,1 1-1-16,-2-1 2 0,1-1-2 0,0 0 2 15,-3 0-1-15,2 0 0 0,-4 0 0 0,4 0 1 16,-1 0 1-16,-1 0-2 0,2 0 2 0,1-1-1 16,0-1-1-16,0 1 0 0,1 0 0 15,1 1 1-15,-1-1-2 0,1 1 1 0,0 0 0 0,-4 0-1 0,1 0 0 16,0 0 1-16,-1 0-1 0,-4-2-1 0,0 1 0 31,1-1 1-31,-1 0-1 0,-1 0 1 0,3 0 1 16,0-1 0-16,-2 0 0 0,5-2-2 0,0 2 2 15,0-2-1-15,-2 0-1 0,2 1 1 0,0-2 1 16,-5 2-2-16,4-1 1 0,-4 0 1 0,-1 1-1 16,-1-1 0-16,3 0 1 0,-1 1-1 15,-1-1-1-15,1 0 1 0,2 0-1 0,-2-1 2 16,2 2 0-16,0-2-1 0,1 1 0 0,-1 0 1 15,-3 0 1-15,3-1-2 0,-1 0 0 0,-2 0 1 16,3 0 0-16,-2 1-1 0,-2-2 2 0,0 0-1 16,0 0-1-16,3-1 1 0,-3 1-1 0,1 0 0 15,0 0-2-15,0 2 0 0,2-3 4 16,-3 3-1-16,0 0-1 0,0-1 2 0,-1-1-4 0,0 2 1 16,1-1 2-16,-2 1 0 0,0-1-1 15,-3 0 0-15,2 0 2 0,0 1-3 0,0 0 0 16,1-3 1-16,-3 1 0 0,3 1 2 0,0-1-2 15,1 0 0-15,-2 1-2 0,1-1 0 0,-3-1 2 16,4 2 0-16,-1 0 1 0,-2-2 0 0,-3 1-1 16,4 1 2-16,-5-1 0 0,3 0-2 0,-3 2 1 15,2-2 1-15,-2 0-3 0,0 0 3 16,3-2-2-16,-3 3 1 0,-1-3-1 0,3 0 1 16,-2 0 0-16,2-2-1 0,-2 1 1 0,0-1 0 15,4 1 0-15,-4-1-2 0,2 0 1 16,-1 0 3-16,-2 1-1 0,3 0 2 0,-2-1-2 15,-1 2-2-15,4-2 1 0,-4 1-2 0,-1-1 1 16,0 0 0-16,-1 0 0 0,0 1 3 0,0-3-2 16,0 2 1-16,0-3-2 0,0 3 0 0,0-2 0 15,0-1 0-15,1 0 0 0,4 1 0 0,-2-1-2 16,4 0 2-16,-3 0-2 0,4 0 2 0,-4 2 1 16,2 0-2-16,-3 0 1 0,3 1 2 0,-4 3-2 0,0-2 2 15,2 0-1-15,-4 0-2 0,0-2 3 16,0 1-1-16,-4-3 1 0,1 0 0 0,-2-1-1 15,0 0 0-15,-3 1 1 0,3-1-1 0,-3-1 0 16,0 2 0-16,4 0 1 0,-2-1-2 0,3 1 0 16,-3 1 1-16,4 0 0 0,-1-1 1 15,-2 1-1-15,3 0 0 0,-2 3-1 0,-1 0 1 0,1 1-2 32,-4-2 1-32,-1 1-1 0,-1-1 0 15,-3-1 3-15,-2 0-2 0,0 1-1 0,-2-1-1 16,-2 2 0-16,3-1 0 0,-5-2 3 0,0 1 1 15,-2 1 1-15,0-2-2 0,0 2-1 0,-3-2 0 0,2 1-2 16,-2 1 1-16,2-2-1 0,-3 2 1 0,2-3-1 0,-5 3 2 16,0 0-1-16,-1 0-1 0,-1 0 0 15,-3 1 1-15,2 0-2 0,-5 1-1 0,1 2 1 16,-3-3 1-16,-5 3 0 0,0 1-1 0,-4-2 4 16,-1 1-3-16,-2 0 0 0,2 0 1 0,-1 2-5 15,0-2 2-15,2 1 2 0,4-1 1 16,-1 1-3-16,2 0 2 0,4 0 0 0,2-1 0 15,3 1 0-15,-1-1 2 0,1 1 0 0,-2 0 1 16,3-1-1-16,-4 0 1 0,-2 0-2 0,-2 0 0 16,0 1 0-16,-5 0 0 0,3 2-1 15,-4 0-2-15,4 2 1 0,-3 1 0 0,4 0 0 16,0 1-2-16,-1 0 1 0,6 0 0 0,0 0 1 16,3 0-1-16,-1 0 2 0,4 0 0 0,0 0-2 15,-1 0 1-15,2 0 5 0,1-1 0 0,0 1 0 16,2-1 0-16,-1-1-2 0,1 0 0 0,2-1 0 15,1 2 1-15,2-2-1 0,-1 1 1 0,1 0-2 16,1 1 1-16,-3-1-2 0,-1 1 1 16,-3-1 1-16,-2 2-2 0,0 0 0 0,-1 0 1 15,-3 0-1-15,0 0 0 0,0 2 0 0,-1 2 1 16,0-1 1-16,0 1 1 0,2-1 2 0,0-1-1 16,2 1 1-16,0-1-1 0,2 0-3 0,0-1 3 15,3 2-2-15,-1-2-1 0,1 1 0 16,0 0 1-16,2-1 1 0,-2 0 0 0,1 2-1 15,-1-1 0-15,-3 2-2 0,-1 0 1 0,-1 1 0 16,-1 1 1-16,1 0 0 0,2-1-1 0,1 1 1 16,2-1 0-16,-2 1 0 0,5 0-2 0,1 0 3 15,0 0-2-15,5-1 0 0,0 1 1 0,1 0 0 32,2-1-1-32,-1-1 1 0,3 2 0 0,-2-2-1 15,2 2 0-15,-1 0 0 0,-2 2 0 16,-2-1-1-16,1 1 2 0,-2 1-1 0,0 0 4 15,1-1-4-15,2 0 2 0,0-1-1 0,2 2-1 16,-1-2 0-16,4 0 1 0,-2-1 0 0,3 0-1 16,0-2 2-16,0 2-1 0,3-1 0 15,-2 0 0-15,-1 1 0 0,1-1 0 0,-2 1 0 16,-1 1 0-16,-1 0 0 0,1 0-1 0,-3 0 1 16,2 0 0-16,-1 2 0 0,2-1 0 15,0 0-1-15,2 0 0 0,1-2 1 0,2 1-2 0,-1-1-1 16,1-1 2-16,2 2-3 0,-2 0 0 0,0-1 1 15,1 1-1-15,-2 0 6 0,1 1-2 16,-1-2 0-16,0 2 1 0,-1 2-1 0,0-1-1 16,-2 0 1-16,2 2 1 0,-1-3-4 0,1 3 2 15,0-2 1-15,0 0 0 0,1 2-1 0,1-2 1 16,0 0 0-16,-2 1 0 0,1 0-3 0,1 0 4 0,-1-1-2 16,1 1 0-16,-1 0 3 0,0-1-1 0,-1 1 0 15,0 1-2-15,0-1 0 0,-2 2 1 0,1-2 1 16,-1 3 0-16,1-2-3 0,2 0 0 15,-1 0 2-15,0 0-2 0,3 0 0 0,0 2 1 16,2-2-3-16,-1 0 3 0,2-3 1 0,-3 3-2 16,3-3 1-16,-1 1-1 0,-1 2 4 0,2-2-3 15,0 2 0-15,-1 1 1 0,1-1 1 0,-1 2-2 16,1-1 1-16,2-1-2 0,-2 0 1 0,2 2-1 16,1 1 1-16,0-2 0 0,0 1 0 0,0 1 1 15,0-2-1-15,0 2 1 0,0-2-3 0,1 3 3 16,2 0 0-16,-2-1 1 0,3 0-2 0,0-1 1 15,-1 1 0-15,1-1-1 0,1-1 0 16,-3 1 0-16,3-1 0 0,-2 2-2 0,3-3 3 16,-1 0 0-16,-1 1 0 0,1 0 0 0,-3-2-1 15,2 0 1-15,0-1 0 0,-2 1 0 0,2-2-2 32,-1-1 2-32,0 0-1 0,0 0 1 0,0-1 0 15,0-2 0-15,-1 0-1 0,1-1 0 0,-1 0 0 16,1-1 1-16,1 0-2 0,-1 0 1 0,2 0-6 15,0-1-18-15,-1 2-35 0,2-1-63 16,-2 2-93-16,2 2-98 0,-2-1-141 0,-2-2-949 0</inkml:trace>
  <inkml:trace contextRef="#ctx0" brushRef="#br0" timeOffset="40728.37">13068 16201 1545 0,'0'0'-13'0,"0"0"-27"0,0 0-3 16,0 0 15-16,0 0 26 0,0 0 13 0,0 0 0 15,0 0 3-15,0 0 0 0,0 0 1 16,0 0 2-16,0 0 0 0,129 11-1 0,-108-11 0 15,2 0-2-15,-1 0-1 0,4-1 0 0,-3 1 0 16,4 0 3-16,-2 0-2 0,2-1 1 16,0 1 1-16,3-1-2 0,1-2 3 0,2 2-1 15,0-2 5-15,1 2 2 0,0-1-1 0,1-1 5 16,-1 1-1-16,4-2 4 0,-1 2-2 0,-3 0-2 16,3 0 1-16,-1-1 1 0,0 1 2 0,0 0-1 15,1 1-4-15,1 1-2 0,-2-1-3 16,0 1-3-16,0 0-3 0,-1 0-1 0,0 0-4 15,2 0 2-15,-2 0-1 0,2 0-1 0,2 0-1 16,-1 0-1-16,0-3 0 0,1 3-3 0,2-2 2 16,-1 1-1-16,-3 0 1 0,-2 1 0 0,2 0-1 15,-2 0-2-15,0 0 2 0,-2 1-1 16,1 0 2-16,0 1-1 0,1 1 0 0,-3-1-1 16,2-1 1-16,-1 1 2 0,3 1-3 0,0-2 1 0,2-1 1 15,2 0-2-15,2 0-1 0,2 0 0 16,0-1 0-16,3-2 1 0,-2 0 1 0,2-2-1 15,0 2 0-15,-1-1-3 0,3 2 1 0,-5 0-5 16,3 0-1-16,-5 1 1 0,3 1-3 0,-3 0 5 16,-1 0 0-16,-2 3 0 0,0-1 0 0,0 0 1 15,1 1-1-15,1-1 0 0,0 0 2 0,0-2-1 16,1 0 1-16,2 0-1 0,0 0-1 16,3 0 2-16,0 0-2 0,1-2 1 0,-1 0 1 15,-1-1-3-15,3 2 1 0,-3 1 0 0,2-1 0 16,-1 0 2-16,0 0 0 0,-1-1-1 0,3 1 1 15,-4 0-1 1,3 1 1-16,-3-1 0 0,2 0 0 0,-1 0 0 16,0-1-3-16,2 0 0 0,0 1-1 0,0 0 0 15,1 1 3-15,-1-1-1 0,-1 1 0 0,0-2 1 16,2 2 0-16,-2 0 1 0,-1 0 1 0,-2 0-1 16,1 0-1-16,-3 0 1 0,0-1 0 0,-2 0 2 15,2 0-1-15,-1 0-1 0,-1-2-1 0,2 2 0 16,-1-2 0-16,0 2 2 0,0 0 1 0,-1-1-2 15,-2 1 1-15,1 1 0 0,-2 0 1 0,-1 0-3 16,1 0 3-16,-5 0-2 0,0 0 1 16,-1-2 0-16,0 2 1 0,-1 0-1 0,1-1 0 15,0 0 3-15,0 0-4 0,-1 0 1 0,0 1-1 16,-2-1-1-16,-3 1 2 0,3-2 0 0,-1 2 2 16,-2 0 1-16,3-1 3 0,1 0 4 15,-1 0 2-15,-1 0 1 0,3-2-1 0,1 2-2 0,3 0 1 16,-3 0-4-16,-1 1-3 0,-3 0-3 0,0 0-3 15,-4 0-4-15,-3 0-18 0,1 2-60 0,-6 1-185 16,-5-1-1084-16</inkml:trace>
  <inkml:trace contextRef="#ctx0" brushRef="#br0" timeOffset="58739.41">13895 15869 391 0,'0'0'114'0,"0"0"22"0,0 0 37 16,0 0 22-16,0 0 4 0,0 0-23 0,0 0-18 15,0 0-19-15,0 0-25 0,0 0-19 0,0 0-23 16,0 0-24-16,-1-12-16 0,1 12-13 0,0 0-2 16,0 0-3-16,0 0 4 0,1 0 8 15,1 0 12-15,0 2 8 0,1-1 4 0,-2 0 3 16,4 0-4-16,-3 0-2 0,0 1-8 0,1-1-2 0,1-1-2 15,-2 1-2-15,1-1-2 0,2 1-4 16,-1 0-5-16,2 0-3 0,-2 1-2 0,2 0 1 16,-2 0-5-16,3 1-2 0,0-1-1 0,1 0-2 15,0 2 0-15,0-2-3 0,2 2 1 0,0-3 0 16,0 1 0-16,1 1 1 0,1-2-1 0,1 0 2 16,2-1-1-16,0 1 1 0,1-1-1 0,2 0-2 15,-2 0-1-15,1 0 1 0,-2 0-1 0,2 0-2 16,-1 0-1-16,-1 0-1 0,1 2 1 0,0-2-1 15,-1 1 0-15,1 0 0 0,-1 1 1 0,0 1 0 16,0-1 0-16,1-1-1 0,0 2 0 0,0-2 0 16,0 0 0-16,2 0 0 0,-3-1 1 15,3 0-2 1,1 0 1-16,-1 0 2 0,2 0-2 0,1 0 0 16,-3-2 0-16,4-1 0 0,-2 0 1 0,0 0-1 15,-1 1-1-15,-1 1 1 0,0 0 0 0,1 0 1 16,-1 1 0-16,0 0-2 0,0 0 0 15,1 0 1-15,1 0-1 0,-2 0 1 0,1 1 1 16,1 1-1-16,2-1 2 0,2-1-2 0,0 0 1 16,4 0-1-16,2 0-1 0,1-1 2 0,1-2-1 15,3-1-1-15,0-1 1 0,2-1-2 0,1 0 1 16,1-1 1-16,-1 3 0 0,-1-1 0 16,-2 1-1-16,-2 2 0 0,-4 0 1 0,-1 0 0 15,-5 2-2-15,0 0 2 0,-4 0-2 0,-1 0 2 16,-1 3-2-16,0-1 0 0,-2-1 2 0,2 2-2 15,2-2 2-15,1 0-2 0,2 0 2 0,2-1-1 16,0 0-2-16,3 0-1 0,1 0 0 16,0-1-1-16,2-1 2 0,0-1 2 0,-2 1-1 0,0 1 1 15,1 0 0-15,-5 1 0 0,4 0 0 16,-5 0 0-16,4 0 0 0,-1 0 2 0,0 0-1 16,3 0 1-16,-4 0-1 0,3 0-1 0,1 0 0 15,1 0 1-15,1-2 1 0,6-1-1 16,0 0 0-16,4-3 1 0,4-1 0 0,0-1 0 15,4 0 0-15,-2 0-3 0,4 1 1 0,-2 1 0 0,2-1 1 16,-2 2-1-16,0-1-1 0,1-1 2 0,0 1 1 16,-3 2-1-16,1-2 0 0,0 1 1 0,3 0-1 15,-1-1-1-15,2-1-2 0,1 1 0 0,3 0 0 16,-3 0 3-16,6-1 0 0,-2 0-2 16,1 1 1-16,1-1 1 0,-3 1 2 0,0 1-1 15,-5 1-1-15,1 0 0 16,-1 0 0-16,-3 1 0 0,-3-1-1 0,2 2-2 15,-3-1 1-15,1 1 2 0,0 1-1 16,-2-2 1-16,3 1 0 0,3-1 2 0,-4 1-1 16,4-1 1-16,-5 1-1 0,4 1 0 0,-1 0 0 0,-3 0 1 15,-2 1-2-15,-1 0-2 0,-1 0 2 16,-2 0-1-16,-4 0 1 0,3 2 1 0,-5 0-1 16,0-1 1-16,-3 2-2 0,-1-1 5 0,-2-1-4 15,2 2 0-15,1-1 0 0,-1 0 1 0,-2-1-1 16,3 1 1-16,-5 1-1 0,4-1 1 0,-7-1 0 0,4 2-1 15,-4-1 0-15,-1 0 0 0,0 1 0 0,-3-1 1 16,0 0-1-16,0 0-3 0,-5 0 2 16,-1 0 1-16,-1-1-1 0,-2 1-2 0,-3-1 1 15,1 1 2-15,-3 0-1 0,4 0 2 0,-4-1 0 16,-1 0 0-16,3 1 0 0,-2-1 0 0,-2 0-1 16,3 0 0-16,-2-1 2 0,0 1 0 15,-1-1-2-15,-1 0 0 16,0 0 2-16,0 0 0 0,0 0 0 0,0 0-1 15,0 0 1-15,0 0 0 0,0 0 0 0,0 1-2 16,0-1-1-16,0 0 0 0,0 0-3 16,0 0 2-16,0 0 1 0,0 0-2 0,0 0 2 15,0 0 0-15,0 2 0 0,1-2 3 0,1 1-2 0,1-1 1 16,-2 0 0-16,-1 1-1 0,1-1-1 0,-1 0 2 16,0 1-1-16,0-1-1 0,0 0 4 0,0 0-3 15,0 0 0-15,0 0 1 0,0 0-1 0,0 0 0 16,0 0 3-16,0 0-3 0,0 0 2 15,0 0-1-15,0 0-3 0,0 0 2 0,0 0-1 0,0 0 2 16,0 0 0-16,0 0-2 0,0 0 3 0,0 0-2 16,0 0 1-16,0 0 0 0,0 0 0 15,0 0-1-15,0 0 2 0,0 0-1 0,0 0-2 16,0 0 1-16,0 0-1 0,0 0 3 0,0 1-2 16,0-1 0-16,0 0 0 0,0 0 3 0,0 0-1 15,0 0 0-15,0 0-2 0,0 0 0 16,0 0 0-16,0 0 0 0,0 0-1 0,0 0-5 0,-1 0-8 15,0 0-23-15,-4 0-41 0,4 1-100 16,-2 1-242-16,1-2-190 0,-1 1-824 0</inkml:trace>
  <inkml:trace contextRef="#ctx0" brushRef="#br0" timeOffset="77279.94">13376 16220 377 0,'0'0'92'0,"0"0"28"15,0 0 25-15,0 0 12 0,0 0-4 0,0 0-19 0,0 0-28 16,0 0-11-16,0 0-11 0,0 0-13 0,0 0-16 15,0 0-19-15,-27-8-15 0,27 8-8 0,0 0-5 16,0 0-4-16,0 0 1 0,0 0 2 16,1 0 0-1,1 0 5-15,0 0 1 0,3 0 0 0,0 0 4 16,2 0-3-16,3 0 5 0,1 0 3 0,1 0 4 0,4 0 4 16,1-1 0-16,2 0-6 0,4-3-2 15,3 2-3-15,1-1-4 0,0-1-1 0,1 1-4 16,2-1-1-16,1 0-3 0,-2 1-3 0,0 0-1 15,-2 2-2-15,0 1 0 0,2 0-2 0,-3 0 2 0,0 0 0 16,-3 2-2-16,0 1 1 0,-1 3-1 16,-2-3 1-16,2 1 0 0,0 0 1 0,4 0 0 15,-2 0 0-15,4-1 1 0,1 0-2 0,0-2 1 16,4 1-1-16,-1-2 1 0,0 0 1 0,1 1-3 16,0-1 1-16,0 1 1 0,0 1 1 0,-2-2 1 15,0 1-1-15,1 0 0 0,-1 0-1 0,0 1 1 31,1 0 1-31,1-1-3 0,-2-1 2 0,1 0-2 0,1 0 2 16,-2 0-1-16,3 0-1 0,2-1 1 16,0-2-1-16,3 0 2 0,0-1-3 0,0 1 2 15,-2-1-1-15,0 2 0 0,-1-1 1 0,-2 2 0 16,0 1 0-16,-2-1-2 0,-2 1 2 0,0 0 0 16,0 0 0-16,0 0-1 0,-2 0 0 0,2 0-1 15,-1 0 2-15,-1 0 0 0,1 0 0 0,0 0 0 16,1 0-1-16,2-3 0 0,2 2 0 15,0-3 0-15,3 0 0 0,-1 1 1 0,0-3-4 0,-1 2 0 16,1 1-1-16,-5 1 2 0,1-1 3 0,-1 1 0 16,-2 1 0-16,1-1-1 0,-5 0 3 15,0 2-2-15,0-1 1 0,0 1-2 0,-2 0 3 0,1-1-2 16,1 1 0-16,1-2 2 0,0 0-2 16,2-1 0-16,0-1 0 0,2 1 0 0,1-2-1 0,3 1 2 15,-1-2-3-15,4 1 0 0,-1-1 2 16,0-1-2-16,-3 1 0 0,5 1 1 0,-6 1-1 15,3-1 0-15,-2 2 0 0,-2-1 1 0,-1 2-1 16,-3 1 1-16,0-1-1 0,1 2 1 16,-2 0 0-16,1 0 1 0,3 0 0 0,-1 0-1 15,2-1 1-15,0 0-1 0,4-1 1 0,2-1 0 16,2-1 0-16,0 1 0 0,1-2 0 0,1 1-3 16,-2 0-2-16,1-1 2 0,1 1 0 0,-3 0 3 15,1 1 0-15,-1-1-1 0,-1 1 0 16,-2 2 2-16,-3-1 0 0,1 1-1 0,1 1 1 15,-2 0-1-15,-1 0 2 0,-1 0-2 0,0 0 0 16,0 1 0-16,1 1 0 0,1-1 2 0,0-1-1 16,0 2 0-16,3-2-1 0,-1 0-2 0,-1 0 0 15,5 0 0-15,-3 0 3 0,1 0 0 16,-1-2 0-16,0-1-2 0,-2 2 0 0,3-1 1 16,-2 1 1-16,4 0-1 0,-5 0-2 0,2-1 4 15,-2 1-2 1,-1 1 0-16,-2 0 0 0,0 0 0 0,-1 0 0 15,-2 0 1-15,2 0 0 0,1 1-1 16,-1 1 0-16,-1 0 0 0,-2-1-1 0,2 1 0 0,1 1 1 16,0-2 0-16,0-1 1 0,-2 0-1 0,2 0 0 15,1 0 0-15,-3 0 2 0,-2 0-3 0,1 0 2 16,-2 0-1-16,3 0 0 0,-3-1 1 0,-2-1-1 0,2 1 1 16,-3 1-2-16,-1 0 3 0,-1 0-2 15,-3 0-1-15,1 1 4 0,1 2-3 0,-3-1-1 16,3 0 2-16,1 1-1 0,-4-2 0 0,5 1 1 15,-1 1-1-15,2-2 1 0,0 1-1 0,-2-1 0 0,1 0 1 16,0 1-1-16,-3-1-1 0,-2-1 1 16,3 1-2-16,-4-1-1 0,3 0 6 0,0 1-3 15,-3-1 0-15,3 0-2 0,-3 0 1 0,2 0 2 16,-1 0 0-16,2 0 0 0,-2 0 2 16,3 0-2-16,-1-2 2 0,-3-1-3 0,3 2 0 15,-3-1 2-15,-2 1-2 0,4 1 2 0,-5-1-1 16,1 1-2-16,-3-2 2 0,0 2 1 15,0 0-1-15,-2 0 0 0,-1 0 1 0,2 0-1 0,-1-1 1 16,-1 1 1-16,-1 0-1 0,0-1 0 0,0 1 0 16,-1 0 1-16,-2-1 2 0,5 1 1 0,-5 0 0 15,0-1-2-15,2 1 1 0,-2 0 0 16,-1 0-1-16,0 0 1 0,-1 0 0 0,0 0-1 16,0 0 3-16,0 0 2 0,0 0 1 0,0 0 3 15,0 0 2-15,0 0 1 0,0 0 0 0,0 0 0 16,1 0 0-16,-1 0-2 0,1-2-2 0,-1 2-2 15,2 0-3-15,0 0-1 0,0 0-1 0,-1 0 1 16,0 0-1-16,-1 0 1 0,0 0-2 16,1 0 1-16,-1 0 4 0,1 0-1 0,-1 0 1 15,0 0-1-15,3 0-1 0,-3 0 0 0,0 0 0 16,0 0 1-16,0 0-1 0,0 0-1 16,0 0 1-16,0 0-1 0,0 0 2 0,0 0 0 15,0 0 2-15,0 0 2 0,0 0-1 0,0 0 1 16,0 0-2-16,0 0 3 0,0 0 1 0,0-1-2 31,0 1-3-31,0-1-7 0,0 0-2 0,0-1-4 16,0 2-3-16,0 0-2 0,0 0-9 0,0 0-14 15,0-1-17-15,0 1-26 0,0 0-32 0,0 0-32 0,0 0-51 16,0 0-67-16,1 0-93 0,1 1-31 16,-2 1-442-16</inkml:trace>
  <inkml:trace contextRef="#ctx0" brushRef="#br0" timeOffset="78159.78">13608 16134 255 0,'0'0'33'0,"0"0"-23"15,0 0-12-15,0 0-6 0,0 0 0 0,0 0 2 16,0 0 6-16,0 0 8 0,0 0-2 0,0 0 5 15,0 0 2-15,0 0 1 0,0 0 2 0,0 0-2 16,70 27 0-16,-52-25 0 0,1-1 2 16,4-1 6-16,1 0 3 0,3 0 6 0,1 0 6 15,0 0 5-15,1 0 3 0,2-2 1 0,2 1 1 16,0 1-2-16,2-2 1 0,1 2-3 16,0 0 0-16,1 0-3 0,1 0-2 0,-1 0-2 15,2 3-1-15,1-2 1 0,2 0 0 0,3 0-3 16,-1-1-1-16,4 0 1 0,2 0-5 15,1 0-1-15,0-1 0 0,1-1-8 0,2-1-1 16,-2 0-2-16,3 1-3 0,2-2-1 0,0 1-1 0,1 0 0 16,0 0-1-16,2 0 2 0,0-1 1 0,1 3 2 15,1-2-1-15,-1 0-2 0,1 1 1 0,-1 0 0 16,0-1 0-16,0 2-2 0,2-1 0 0,1 1-1 16,-1 0-3-16,-1-1 4 0,2 0-4 0,1 0-1 15,-1-1-1-15,1-1 3 0,0 2-4 0,-1-2 1 16,2-1-2-16,-1 2-2 0,5-3 1 15,-5 1 0-15,4 1 1 0,1 0-4 0,-3-1 4 16,1 0 0-16,0 1 3 0,-5 0-1 0,2 1-1 16,-2 0-3-16,-1 0 1 0,0 0-2 0,-2 1 0 15,0-1 0-15,-4 3-4 0,3-1-3 0,-1-1-8 16,-5 1-16-16,2-1-36 0,-3 0-112 16,-14 1-215-16,-11-2-516 0</inkml:trace>
  <inkml:trace contextRef="#ctx0" brushRef="#br0" timeOffset="82213.67">15428 15893 755 0,'0'0'95'0,"0"0"10"31,0 0 12-31,0 0 2 0,0 0-6 0,0 0-7 15,0 0-7-15,0 0-12 0,0 0-18 0,0 0-14 16,0 0-13-16,0 0-10 0,20-24 0 0,-8 17 7 0,4 0 4 0,1 1 5 16,4-4 0-16,3 1-3 0,1 1-7 15,3-1-5-15,2 1-4 0,2 1-4 0,3 0-1 0,-1 0 2 16,3 0 0-16,0 0 1 0,3 0-2 16,3 0-5-16,-1 0 1 0,3-2-5 0,2 1 0 15,3 2-4-15,-3 0-1 0,3 2-1 0,-1 1-1 16,-3 2 0-16,-1 0-3 0,-3 1-2 0,-1 0 0 15,-2 0-1-15,-2 2-2 0,-1 0 1 0,2 1 0 16,-1-2 5-16,1-1 1 0,3 0 0 16,0 0-2-16,-1 0-2 0,3-3-2 0,-4 1 1 15,1 0-3-15,0-1 1 0,-1 0 1 16,1 1-2-16,-1-2 2 0,2-1-2 0,-1 1-2 0,0 0 0 16,-1 0 1-16,-1 0-1 0,1 0 1 15,0 1 0-15,1-3 1 0,-3 3 0 0,-1-1 1 0,1 0 0 16,-3 1-1-16,3-2 1 0,-4 2 0 15,-1-1-1-15,-1 1 1 0,0-1 1 0,-1 1 0 0,1-1 0 16,0 0 0-16,0 0 0 0,4 0 1 16,-3-1-1-16,0 0-2 0,3-1-2 0,0 0 1 15,-2 1-1-15,2 0 3 0,-2 0 0 0,0 1-1 16,-5 1 0-16,0-1 0 0,-4 2 1 0,1 0-1 16,-2 1 1-16,-3 1-2 0,0-1 2 15,-4 1-2-15,0 0 2 0,-4 0 0 0,0 0-1 16,-3 0 0-16,0-1 0 0,-2 1 0 0,-3 0 1 31,-2 0-2-31,2 0 2 0,-4 0 3 0,0 0 6 16,0-2 8-16,0 2-2 0,-4-2-7 0,0 1-12 15,-5-3-11-15,-2 1-3 0,-5 2-1 0,-5 1 1 16,-3 0 4-16,-6 0 0 0,-2 1 0 0,-6 3 2 16,-1 0 0-16,-3 2 0 0,-6-1 1 0,1 1-3 15,-5 1 0-15,-2 0-6 0,0 1-4 0,-5 0-5 16,3 1-2-16,-4-2-2 0,-1 1 1 15,-2 0 3-15,-2 1 2 0,1 0 6 0,-5-1 3 0,3 1 5 16,-1-1 7-16,-2-1 0 0,4 1 2 16,-3-1 3-16,-1-1 0 0,1 1 2 0,1-1 2 15,1 1-2-15,0-1 1 0,3-1 0 0,-1 0 1 16,1 1-2-16,4 1-1 0,0-2 0 0,2-1 0 16,4 1-1-16,0-1-2 0,4-2 2 0,1-1-1 15,1 0 0-15,4-1-2 0,2 0 3 0,5 0-4 0,0 0 2 16,3 0 0-16,-1 0 0 0,1 0 0 0,3-2 1 15,3 1 1-15,0 0 3 0,-1-1 0 0,4 1-1 16,-1 0 1-16,2-1-3 0,1 2 0 16,1 0 0-16,2 0 2 0,0 0-3 0,3 0 2 15,1-1 0-15,3 1 1 0,1 0 1 0,2 0 0 16,1 0 2-16,3 0 2 0,-1-2 0 0,5 2 0 16,-2 0 0-16,3 0-7 0,0 0-10 15,0 0-13 1,0 0-3-16,2 0 1 0,0 0 13 15,4 0 9-15,-1 0 4 0,2 0 1 0,0 0-1 16,2 0 2-16,1 0-2 0,2 0-1 0,2 0 1 16,-1 0-1-16,5 0 1 0,-3 0-1 0,3 0 1 0,0 0 0 0,2 0-3 0,0 0 1 15,0 0 0-15,1 0-5 0,0 2 2 16,2-1 1-16,0-1 0 0,1 2 2 0,-1-1 0 16,4 0 0-16,-4 1 1 0,4-1 0 0,-3 0-1 15,3 0 1-15,-2 0-1 0,3 2 0 0,0-2 1 16,0 0 2-16,2 0-2 0,0 1-1 0,0 0 1 15,1 0 2-15,-1-1-1 0,0 2 1 0,-1-1 0 32,4 1-1-32,0-2 1 0,-1 0-2 0,0-1 2 15,4 1 0-15,-1-1-1 0,-2 0 0 0,4 0 1 16,-3 0-2-16,4 0 1 0,-2 0 0 0,0 0 0 16,-2 0-2-16,2 0 1 0,-3 0 1 15,3 0 0-15,-3 0-1 0,2 0 1 0,1 0 1 16,-3 1-1-16,3 0 2 0,-2 1-1 0,3-1 1 15,-2-1-2-15,4 0 2 0,-2 0-5 0,-1 0 2 16,2 0-3-16,2-1 2 0,2-2 2 0,-1 0-1 16,-1-1 0-16,3 1 1 0,-1 0-1 0,-3 1 0 0,2-2 2 15,-2 3-1-15,-1 0 0 0,-4 0 0 16,2 1 0-16,-4 0-1 0,0 0 0 0,-1 0 2 16,1 0 0-16,-1 0 0 0,1-2-2 0,-1 2-1 15,1-1 1-15,-1-1 0 0,0 0 2 0,1-1 0 16,0 0 2-16,-1 0 0 0,1 0-1 0,2-2 1 15,-2 2-2-15,0-2 0 0,0 1 0 0,0-1 0 16,-2 0-1-16,-1 3-1 0,-2-1 2 16,-3 1-2-16,-2-1 2 0,3 2-2 0,-2 1 2 15,-1-3-2-15,-2 2 1 0,2-2 0 16,-1 1 1-16,3 1 0 0,-2-2-1 0,0 0 0 16,-1 1 0-16,1-2 0 0,4 1 0 0,-3-1 0 15,4 0-1-15,-3 2-1 0,2-1 1 0,-2 2 0 16,-1-1-2-16,2 2 2 0,-5 0-2 0,1 0 1 15,-2 0-1-15,-3 0 0 0,3 0 2 0,-1 2 0 16,-3-1-2-16,3 2 2 0,-3-1 0 16,-2 2 0-16,0 0-1 0,-2-2 1 0,0 0 0 15,3 1 1-15,-4-1 0 0,0 0 0 0,-3 1-1 16,2 0 0-16,-1-1 0 0,0 1 2 16,-3 0 0-16,2 0-1 0,-1 0 1 0,-2 0 0 15,0 0 1-15,2 1-1 0,-4-2 1 0,0 2 0 16,2-2-2-16,-2 1 0 0,-1-1 2 0,-1-1 0 15,1 1 2 1,-1-2 2-16,1 0 1 0,-1 0-1 0,0 0 2 0,0 0 1 16,0 1-1-16,0-1 3 0,0 0-2 15,0 0 0-15,0 0 1 0,0 0 0 0,0 1 2 16,0-1 0-16,0 0 0 0,0 0 0 0,0 0 2 16,0 0 0-16,0 0-2 0,0 0 2 0,0 0-1 15,0 0-1-15,0 0-5 0,0 0-3 0,0 0-6 16,0 0-5-16,0 0-6 0,1 0-9 15,2 0-11-15,0 0-66 0,-2 0-379 0,2 0-927 16</inkml:trace>
  <inkml:trace contextRef="#ctx0" brushRef="#br0" timeOffset="84390.56">1168 15513 1460 0,'0'0'134'0,"0"0"-21"0,0 0-42 0,0 0-29 31,0 0-25-31,0 0 3 0,0 0 12 0,0 0 19 16,0 0 8-16,0 0 1 0,0 0-7 0,0 0-8 16,108-1-4-16,-88 1-4 0,2 0-2 0,2 0-3 15,-4 4-4-15,2 3-3 0,-1 1-4 0,-3 2 0 16,0 1 2-16,-6 1 12 0,-1 3 10 15,-5 0 6-15,-1 3 7 0,-3 0-11 0,-2 1-7 16,0 1-5-16,-2 2-9 0,-6 0-2 0,-1 1-4 16,-3 1-2-16,-1 0-3 0,-1 1-5 15,-2 0-3-15,0-2-1 0,-2 0-3 0,-1-2 0 16,-2-3-1-16,-1-1 2 0,-2-3 1 0,1-1 2 16,-2-4 3-16,1-4 2 0,3-2 4 0,0-3 2 15,2-1 2-15,7-5-3 0,1-2-4 0,2-3-8 16,1-2-12-16,6-1-9 0,2-2-4 15,0-1-1-15,1-1 0 0,7-1 4 0,3 1 1 16,0 1 3-16,4 2-2 0,0 2-3 0,1 3-1 16,0 1-7-16,3 2-10 0,1 0-23 0,0 1-47 15,3 0-98-15,1-3-176 0,-8 3-204 0,-5 3-811 0</inkml:trace>
  <inkml:trace contextRef="#ctx0" brushRef="#br0" timeOffset="84701.43">1648 15543 1604 0,'0'0'187'0,"0"0"-20"0,0 0-25 0,0 0-36 15,0 0-47-15,0 0-23 0,0 0-6 0,0 0 5 16,0 0 7-16,0 0 4 0,-29 122-5 16,27-101-8-16,1 0-10 0,1-1-8 0,0-3-8 15,3-2-5-15,4-1-4 0,2-4 0 0,1-1 2 31,1-2 1-31,0-2 2 0,4-4 7 0,0-1 9 16,1-1 11-16,-1-9 8 0,4-2 4 16,-3-4-4-16,0-3-7 0,1-1-3 0,-4-1-3 15,-3-1 1-15,1 0 2 0,-6 1 4 0,-1 0 0 0,-3 1-1 16,-1 1-5-16,0 0-7 0,-3 3-3 16,-4 3-1-16,1 3-2 0,0 3-5 0,-2 2-11 15,-1 1-12-15,-2 1-19 0,1 1-18 0,-1 1-20 16,0 0-31-16,1 0-71 0,2-1-156 0,3 0-248 15,2 0-875-15</inkml:trace>
  <inkml:trace contextRef="#ctx0" brushRef="#br0" timeOffset="84879.57">1741 15294 1716 0,'0'0'195'0,"0"0"-40"15,0 0-65-15,0 0-43 0,0 0-30 0,0 0 20 16,0 0 26-16,0 0 26 0,-9 143 6 0,5-97-11 15,3 3-15-15,-1 3-16 0,-3 5-14 16,2 2-15-16,-3 1-11 0,3 0-15 0,-2-4-12 16,1-4-23-16,3-4-60 0,1-4-76 0,0-2-131 15,0-14-242-15,0-8-862 0</inkml:trace>
  <inkml:trace contextRef="#ctx0" brushRef="#br0" timeOffset="85166.73">985 16492 2001 0,'0'0'-55'0,"0"0"11"0,0 0 41 15,0 0 63-15,0 0 28 0,0 0 11 16,0 0 0-1,116-54 3-15,-82 41-10 0,5 2-8 0,6-3-12 16,-1-2-14-16,6 1-6 0,1-2-13 0,3-1-8 16,1 0-6-16,-2 2-6 0,-1 0-5 0,1 1-3 15,-2 1-1-15,-5 2-3 0,-3 1-2 16,-5 3-5-16,-7 2-3 0,-5 3-5 0,-6 1-12 16,-3 2-27-16,-2 0-68 0,-6 0-105 0,-3 3-141 15,-2-1-215-15,-2 0-832 0</inkml:trace>
  <inkml:trace contextRef="#ctx0" brushRef="#br0" timeOffset="85511.11">1190 16654 1694 0,'0'0'-11'0,"0"0"-18"16,0 0 53-16,0 0 89 0,0 0 23 15,0 0-5-15,0 0-21 0,0 0-25 0,132-21-23 0,-110 19-14 31,0 2-13-31,-1 0-5 0,-2 7 0 0,-1 4-1 16,0 3 1-16,-6 4-4 0,0 3 1 0,-4 2 1 16,-3 6 4-16,-4-1-4 0,-1 3-5 0,-1 0-7 15,-5 0-5-15,-3-1-2 0,-2 1 3 16,1-3 3-16,-3-2 1 0,-2-3-1 0,3-1 6 16,-3-5-2-16,0 1 1 0,2-4 4 0,-2-3 1 15,1-2 2-15,1-4-5 0,1-2 1 0,-2-3-5 16,3 0-7-16,-3-7-3 0,4-5-12 15,0-3-9-15,2-4-7 0,1 0 6 0,5-4-2 0,2 0 5 16,0-1 0-16,1 3-1 0,7 1 4 16,0-1-2-16,2 3-9 0,0 3-14 0,4 1-22 15,1-2-46-15,1 2-110 0,-5 3-226 16,-2 6-659-16</inkml:trace>
  <inkml:trace contextRef="#ctx0" brushRef="#br0" timeOffset="85691.24">1535 16774 1464 0,'0'0'462'0,"0"0"-446"0,0 0-10 16,0 0 57-16,0 0 33 0,0 0 23 0,0 0 21 15,0 0-14-15,0 0-28 0,0 0-22 0,122-50-23 16,-99 38-17-16,4 1-16 0,-4 0-10 0,4-2-6 16,-4 3-3-16,-1-1-6 0,-4 3-16 15,0 2-38-15,-6 0-75 0,-2 1-135 0,-2 2-202 0,-5 0-940 0</inkml:trace>
  <inkml:trace contextRef="#ctx0" brushRef="#br0" timeOffset="85885.45">1713 16540 955 0,'0'0'264'0,"0"0"-181"0,0 0 20 0,0 0 58 0,0 0 51 31,0 0-2-31,0 127-28 0,0-95-28 0,0 2-22 16,0-1-25-16,0 0-22 0,0-2-23 0,0 0-23 15,4-5-18-15,0-2-14 0,3-2-8 16,3-4-5-16,0-1-1 0,1-5 0 0,4-2-5 16,0-4-8-16,4-4-6 0,0-2-6 0,3-5-11 15,1-10-42-15,6-7-98 0,0-8-143 0,-8 3-244 16,-3 9-832-16</inkml:trace>
  <inkml:trace contextRef="#ctx0" brushRef="#br0" timeOffset="86088.63">2194 16179 2263 0,'0'0'6'15,"0"0"-16"-15,0 0 21 0,0 0 31 0,0 0 32 16,0 0 24-16,0 0 8 0,0 0-18 0,0 0-30 16,0 0-19-16,116-52-12 0,-96 42-7 15,-3 0-8-15,3 2-4 0,-1-2-2 0,-5 2-5 16,4 0-4-16,-7 3-10 0,-1 1-31 0,-2 2-109 15,-5 2-235-15,-2 0-265 0,0 0-828 0</inkml:trace>
  <inkml:trace contextRef="#ctx0" brushRef="#br0" timeOffset="86241.55">2216 16372 2166 0,'0'0'-69'15,"0"0"-2"-15,0 0 78 0,0 0 116 0,0 0 34 16,0 0-7-16,0 0-27 0,0 0-33 0,133-39-32 15,-104 24-20-15,-4 1-16 0,0 1-17 0,-5 1-14 16,-2 3-23-16,-3 1-58 0,-1 0-167 0,-1 1-342 16,-8 4-885-16</inkml:trace>
  <inkml:trace contextRef="#ctx0" brushRef="#br0" timeOffset="86594.09">2905 16101 1571 0,'0'0'95'0,"0"0"-25"16,0 0 50-16,0 0 56 0,0 0 11 0,0 0-11 15,0 0-32-15,0 0-26 0,0 0-28 0,136-38-23 16,-113 30-12-16,1 1-9 0,-1-2-13 0,3 3-8 15,-3-1-15-15,-4 1-17 0,-4 4-42 16,1 0-159-16,-6 1-436 0,-6 1-911 0</inkml:trace>
  <inkml:trace contextRef="#ctx0" brushRef="#br0" timeOffset="87478.5">3556 15175 865 0,'0'0'271'0,"0"0"-10"16,0 0 10-16,0 0-3 0,0 0-42 15,0 0-51-15,0 0-51 0,0 0-36 0,0 0-27 16,0 0-18-16,0 0-18 0,0 0-16 0,-24-18-6 16,29 16-2-16,4 1 2 0,5-1 4 0,4 1 0 15,3 1 1-15,5 1-1 0,-1 5 1 16,4 2 1-16,-3 3 0 0,-2 3 1 0,-1 3 1 16,-3-2 2-16,-3 4 4 0,-5 0 2 0,-3 0 6 15,-2 3 4-15,-5 1 2 0,-2 1 0 16,-1 3-7-16,-7-1-4 0,-1 1-7 0,-3-4-6 15,0 0-5-15,-2-5-1 0,2-2 3 0,1-3 4 16,-1-2 3-16,0-1 5 0,-3-3 4 0,3-2 0 16,-2-3 3-16,-1-2-6 0,3 0-4 0,-2-5-6 15,-1-4-7-15,4-2-2 0,2 1-4 0,4-1-6 16,0 2-5-16,4 0-9 0,1 0 2 0,1 0 3 16,7-1 4-16,0 0 6 0,4-1 2 31,-1 0 3-31,5 0 3 0,-1 0 1 0,3 1-3 15,-4 0-5-15,3 3-13 0,-4 0-20 0,3-2-74 16,-3 0-151-16,-2 1-310 0,-2 4-930 0</inkml:trace>
  <inkml:trace contextRef="#ctx0" brushRef="#br0" timeOffset="87675.07">3878 15058 2041 0,'0'0'55'0,"0"0"-20"16,0 0-13-16,0 0 23 0,0 0 27 16,0 0 12-16,0 0-6 0,0 0-10 0,0 0-14 15,133-93-14-15,-113 82-8 0,-3 3-10 0,0 1-6 0,-4 1-5 16,-3 2-9-16,-1 1-7 0,-2 2-15 0,-5 1-34 16,1 0-54-16,0 0-79 0,-3 1-134 0,0 2-174 15,0-1-863-15</inkml:trace>
  <inkml:trace contextRef="#ctx0" brushRef="#br0" timeOffset="87901.13">3962 14991 716 0,'0'0'179'0,"0"0"-19"0,0 0-12 0,0 0 2 15,0 0-11-15,0 0-9 0,-29 132-6 16,29-106-5-16,0-1 5 0,3 2 7 0,4-1 0 16,-1 1-4-16,0-4-27 0,3 0-22 0,-1-4-20 15,2-2-17-15,1-3-8 0,0-1-4 16,1-3-3-1,3-1-4-15,-2-3 3 0,1-3 1 0,3 0 0 16,0-2-5-16,-3-1-3 0,5 0-3 0,-1-4-2 16,-4-1-2-16,4-3-2 0,-5 2-7 15,3-4-8-15,-6 0-12 0,-1 1-22 0,-3 0-59 16,1-2-122-16,-5 0-206 0,-1 3-660 0,0 1 54 0</inkml:trace>
  <inkml:trace contextRef="#ctx0" brushRef="#br0" timeOffset="88063.54">3953 15201 1446 0,'0'0'117'0,"0"0"-60"0,0 0 6 0,0 0 37 15,0 0 29-15,0 0 10 0,0 0-6 0,0 0-28 16,132-67-31-16,-102 55-24 0,-2 2-18 0,-5 0-15 16,0 4-11-16,-4 0-15 0,-3 4-20 15,-4 2-38-15,-4 0-69 0,-3 3-119 0,1 1-229 16,-4 0-873-16</inkml:trace>
  <inkml:trace contextRef="#ctx0" brushRef="#br0" timeOffset="88319.87">3536 15912 1803 0,'0'0'41'0,"0"0"33"0,0 0 49 0,0 0 27 0,118-96-4 16,-83 69-18-16,4 0-26 0,4-1-9 16,0 2-17-16,5-1 0 0,2 0-10 0,3-2-13 15,4 2-11-15,-4 1-23 0,-2 4-12 0,-2 4-4 16,-8 2-3-16,-7 7-1 0,-4 2 0 16,-4 1-3-16,-5 4-2 0,-3-1-5 0,-3 3-5 15,-5 0-14-15,0 0-24 0,-2 4-52 0,-6 2-74 16,-2 2-145-16,0-2-260 0,0 0-858 0</inkml:trace>
  <inkml:trace contextRef="#ctx0" brushRef="#br0" timeOffset="88692.59">3677 16093 1407 0,'0'0'33'16,"0"0"-5"-16,0 0 54 0,0 0 62 0,0 0 17 31,0 0-10-31,0 0-23 0,0 0-27 0,130-29-21 16,-108 26-16-16,0 1-12 0,0 2-5 0,0 0-10 15,-2 2-5-15,-1 5-5 0,-2 1-2 0,-3 4-3 16,-3 2 4-16,-1 4 2 0,-3 2-2 0,-4 3-1 0,1 2 0 0,-4 3-2 16,0-1-1-16,-4 0-4 0,-2 0-3 0,-4-2 0 15,0 0-4-15,-4 0 2 0,1-2 0 16,-1-1 2-16,-3-3-2 0,4-1 3 0,-4-4-3 15,4-3 1-15,-5-3 0 0,5-2 0 0,-4-2-4 16,3-4-8-16,-2-2-3 0,5-5-7 16,-1-2-5-16,2-2-9 0,2-3-1 0,1 0 1 15,4-2 4-15,2 1 6 0,-1-1-1 0,2 0 1 16,0 0 2-16,5 0 1 0,3 0 2 0,1 0-1 16,0 3-4-16,2 1-5 0,-1 2-8 15,0 1-14-15,2 2-28 0,0 0-79 0,3 0-145 16,-4 3-254-16,-6 0-889 0</inkml:trace>
  <inkml:trace contextRef="#ctx0" brushRef="#br0" timeOffset="89011.35">4166 16017 1830 0,'0'0'87'0,"0"0"-22"0,0 0 15 16,0 0 4-16,0 0-13 0,0 0-4 0,0 0-11 31,0 0-16-31,0 0-11 0,0 0-1 0,0 0 2 16,-65 116-2-16,66-104-5 0,2 0-7 0,7-1-3 0,-1-2 0 0,1-2-2 0,2-1 5 15,1-1 2-15,3-1 6 0,-2-4 2 0,4 0 3 16,-1-2 1-16,0-4 0 0,2-2-4 0,2-5-3 16,0-1-4-16,2-2-8 0,-7-2-3 15,3 0-4-15,-3 0 0 0,-3 2 3 0,-3 0-2 16,-2 0 5-16,-5 4 6 0,-2 2 2 0,-1-1 4 31,0 2-4-31,-3 0-9 0,-4 1-12 0,-1 1-11 16,1 0-13-16,-3 0-20 0,1 0-22 0,0 1-25 15,-2 0-43-15,2 1-58 0,-1-2-86 0,1 0-149 16,4 1-80-16,0 1-627 0</inkml:trace>
  <inkml:trace contextRef="#ctx0" brushRef="#br0" timeOffset="89286.58">4217 15716 1544 0,'0'0'281'0,"0"0"-47"0,0 0-16 0,0 0-66 15,0 0-69-15,0 0-36 0,0 0-21 0,0 0-8 16,0 0 6-16,0 0 11 0,0 0 6 0,0 0 4 16,-22 118-3-16,22-87-6 0,0 0-2 0,0 3-2 15,2 3-4-15,4 0-1 0,-2-2-3 0,3 3-7 16,-1 1 0-16,2 1-3 0,2-1-5 0,0 3-3 15,1-1-2-15,0 0-1 0,-1 2-1 0,-1-3-2 16,2 1 0-16,-2-4-5 0,1 3 0 0,1-3 2 16,-2 1 1-16,0-3-2 0,-5-6-2 0,3-6-8 15,-4-7-16-15,2-2-35 0,-2-4-67 0,-1-4-121 16,3-3-181-16,-3-1-199 0,-1-2-807 0</inkml:trace>
  <inkml:trace contextRef="#ctx0" brushRef="#br0" timeOffset="89428.23">4528 16407 1860 0,'0'0'124'15,"0"0"-33"-15,0 0-16 0,0 0 27 16,0 0 19-16,0 0-8 0,0 0-32 0,0 0-33 16,0 0-32-16,0 0-22 0,0 0-35 0,0 0-74 15,0 0-277-15,0 0-1073 0</inkml:trace>
  <inkml:trace contextRef="#ctx0" brushRef="#br0" timeOffset="91660.93">10172 12517 442 0,'0'0'134'16,"0"0"6"-16,0 0 19 0,0 0-2 0,0 0-23 15,0 0-15-15,0 0-20 0,0 0-20 0,0 0-25 16,0 0-21-16,0 0-13 0,0 0-1 16,2 10 10-16,4-5 21 0,-2 3 27 0,4 2 17 15,0 0 2-15,0 2-6 0,-1 0-17 0,2 1-14 16,1-1-5-16,1-1-6 0,1-1-3 0,4 0 1 0,-3-3-4 15,6-1-1-15,2-4-4 0,5 0-3 16,0-2-1-16,4-5-5 0,2-4-5 0,3-2-7 16,-1-4-3-16,4 1-5 0,-3-3 2 0,4 2-5 15,1-2-1-15,2 2-1 0,3 1 0 0,0-1 0 16,-2 2-3-16,2 1 1 0,-4 2 1 0,-6 2-2 16,2 1 0-16,-5 1 1 0,-1 3 0 15,0 2-1-15,-1-1 1 0,-2 2 0 0,-3 0-2 16,0 4 2-16,-5 1 2 0,0-1 1 0,-5 2 2 15,3-1 0-15,-5 1-1 0,5 0 1 0,0-1 2 16,-3-1 1-16,6 1 2 0,4-2 1 16,-2-1 2-16,8-1 1 0,1-1-2 0,7 0-1 0,0 0-6 15,2 0-2-15,3-3 1 0,2 2-1 16,-2-2-2-16,-1 2 1 0,2 1-2 0,-2-2 2 16,-2 2-2-16,0 0 0 0,-1-1 1 0,-2 1-1 15,-2 0 1-15,2-1 0 0,1 0 1 0,-1-1 0 16,-1-1 3-16,2-1-1 0,2-1 0 15,1 0 0-15,1 1-2 0,-1 0 0 0,-2-1-2 16,-1 0 0-16,0 2 0 0,0 0 2 0,0 1-2 16,0 0-1-16,-4 1 2 0,3-1-2 0,-3 2-1 15,2-1 1-15,0 1-3 0,-1 0-2 0,3 0-12 16,-1 0-38-16,-1 0-141 0,-9 0-354 16,-8 0-947-16</inkml:trace>
  <inkml:trace contextRef="#ctx0" brushRef="#br0" timeOffset="100375">11084 15895 386 0,'0'0'74'0,"0"0"-22"0,0 0-8 0,0 0 4 0,0 0 13 16,0 0 18-16,0 0 15 0,0 0 16 0,0 0 9 15,0 0 4-15,0 0-10 0,0 0-18 16,3 6-20-16,-3-6-13 0,0 0-1 0,1 0 3 16,0 0 4-16,3 0-3 0,-3 0-9 0,-1 0-11 15,1 0-11-15,-1 1-2 0,0-1-2 0,0 0-2 16,0 0-3-16,0 0-6 0,0 0-6 15,0 0-7-15,0 0-6 0,0 0-14 0,0 0-32 16,0 2-38-16,0-2-56 0,0 1-148 0,0 1-111 16,1-2-711-16</inkml:trace>
  <inkml:trace contextRef="#ctx0" brushRef="#br0" timeOffset="101285.85">15316 12969 538 0,'0'0'155'0,"0"0"18"0,0 0 9 16,0 0 6-16,0 0-17 0,0 0-21 0,0 0-21 16,0 0-27-16,0 0-25 0,0 0-25 0,0 0-20 15,0 0-15-15,-5-3-11 0,5 3-3 16,0 0 4-16,0 0 10 0,3 1 13 0,0 1 10 15,3 0 11-15,1-1 4 0,0 0 2 0,2-1 0 16,4 0-3-16,1 0-7 0,4 0-7 0,0 0-5 0,5 0-6 16,2 0-4-16,-2 0-4 0,3 0 1 0,2 0-6 15,-2 3-3-15,4-1 2 0,1 0 15 0,4 1 2 16,3-2 1-16,0 0-6 0,-1-1-13 16,-1 2-4-16,2-1-2 0,-5-1 0 0,2 0-1 0,0 0 1 15,1 0 0-15,1 0 1 0,3-1-4 0,-1-2 1 16,-4-1-1-16,-1 0-1 0,-5 0-3 15,-3 2 1-15,-2-1 0 0,-8 2 0 0,-1 0 1 16,-5 1-2-16,-5 0 1 0,0 0-3 0,-3 0 1 16,-1 0 1-16,-1 0 0 0,0 0 1 0,0 0-2 15,0 0-1-15,0 0-5 0,0 0-10 16,0-1-19-16,0-1-39 0,0 1-81 0,0-2-162 16,0 0-244-16,1 2-877 0</inkml:trace>
  <inkml:trace contextRef="#ctx0" brushRef="#br0" timeOffset="102234.93">14064 16072 472 0,'0'0'166'16,"0"0"-34"-16,0 0-23 0,0 0-1 15,0 0-1-15,0 0 3 0,0 0-6 0,0 0-12 16,0 0-13-16,0 0-10 0,0 0-2 0,0 0-2 15,3 3 3-15,-2-3 3 0,-1 0 1 0,0 1-1 16,0-1-4-16,0 0-8 0,0 1-1 16,0-1-4-16,0 0 3 0,0 0 1 0,0 0-5 0,0 0-5 15,0 2-3-15,0-2-2 0,0 0-4 0,0 0-2 16,0 0-5-16,0 0-5 0,0 0-5 16,0 0-5-16,0 0-5 0,0 0-4 0,0 0-4 15,0 0 1-15,0 0-3 0,0 0-1 0,0 0-1 16,0 0 0-16,0 0-2 0,0 0-2 0,0 0-5 15,0 0-7-15,0 0-12 0,0 0-24 0,0 0-46 16,0 0-85-16,0-3-113 0,0 2-173 0,2-1-898 16</inkml:trace>
  <inkml:trace contextRef="#ctx0" brushRef="#br0" timeOffset="103322.37">12306 12644 105 0,'0'0'200'0,"0"0"-143"0,0 0-20 0,0 0-12 15,0 0-6-15,0 0-8 0,0 0 4 16,0 0 7-16,0 0 24 0,0 0 19 0,0 0 19 16,0 0 5-16,7 22-2 0,-6-19-5 0,0 1-5 15,1 0-7-15,-2-1-5 0,1-1-8 16,-1-1-6-16,1 1-7 0,-1 0-4 0,3-1-3 16,-3-1-7-16,0 0-7 0,0 1-10 0,1-1-5 15,-1 0-6-15,0 0-5 0,1 0-8 16,0 0-16-16,0 0-38 0,0 0-125 0,-1 0-772 0</inkml:trace>
  <inkml:trace contextRef="#ctx0" brushRef="#br0" timeOffset="106159.7">14103 14476 906 0,'0'0'330'0,"0"0"-200"0,0 0-28 0,0 0-6 16,0 0-16-16,0 0-19 0,0 0-21 0,0 0-3 15,0 0 2-15,0 0 11 16,0 0 11-16,0 0 6 0,-46-99-4 0,41 85-7 16,-3-1-10-16,2-2-10 0,-2-1-9 0,-2 0-9 15,0-1-3-15,-1 1-3 0,-3-3-2 0,1 0 1 16,-3 0-2-16,2-3-3 0,-2 0 3 15,2 0 4-15,0-1 3 0,0 2 5 0,-1-1 5 16,1 2 1-16,0 1 0 0,0 2 0 0,-2-1-2 16,3 2-4-16,-2-1-1 0,-1 0-4 0,-1 1-2 15,2-2-3-15,-2 0-1 0,0-1-2 0,3 1-1 16,-4-3 0-16,5 1-3 0,-3-2-2 0,3-3-1 16,-3 0-1-16,3-1 0 0,-1-2 2 15,0-1-1-15,-2-3 3 0,-1 1-1 0,-2-1 2 16,-1-2 0-16,1 1 2 0,1 3 2 0,1 2 4 15,0 2 2-15,3 3 2 0,0 1-1 0,0 1-4 16,2 0-3-16,-1 1-1 0,-1 0-1 16,1 0-1-16,1 1-1 0,-3 1 1 0,2 0-1 15,0-2-1-15,-1 2 0 0,0-1 1 0,2 0-2 16,-3 1 1-16,1-3-1 0,1 3-1 16,-2-1 1-16,2 0 0 0,-1 0 0 0,-1 1 0 15,2 2 0-15,0 2 1 0,-1 2 0 0,3 2 2 16,4 3 0-16,0 1 1 0,-1 1-1 0,2 1-1 15,1 1 0-15,0-1 0 0,1 1-2 0,0 0 1 16,-2-1-2-16,3 0 1 0,-1 1-1 0,1 0 0 16,0 0 1-16,-1-1-1 0,1 2 1 0,0 0-1 15,0 2 1-15,2 1-1 0,1 0 1 16,-2 1-2-16,2 0 1 0,0 0-3 0,0 0 0 16,0 0-1-16,0 0 0 0,0 0 0 0,0 0-1 15,0 0 3-15,0 0-2 0,0 0 2 0,0 0-1 16,0 0 1-16,-2 0 0 0,2 0 0 0,0 0 1 15,0 0-1-15,0 0 0 0,0 1-2 0,-1 2 2 16,-1 1-1-16,-1 2 0 0,1 1 2 0,1 0-1 16,-1 1-1-16,1 1 1 0,-1 1 0 0,-2-1 0 15,3 3-2-15,0-1 2 0,0 3 0 16,0 1-1-16,-1 2 0 0,0 0 1 0,-1 2 0 16,1 1 0-16,0 0 0 0,-1 0 0 15,-1 1-1-15,2-1 0 0,-2 0 1 0,1-1 0 0,1 1 0 16,0-2-1-1,-1 0 0-15,0-1-2 0,3-3-1 16,0-3-7-16,0-2-8 0,0-3-11 0,0-2-14 16,6-3-16-16,-2-1-19 0,5 0-18 0,-1-5-23 15,3-4-27-15,-1-3-19 0,0-3-15 0,1-3-12 16,-1-3-7-16,-2-1 0 0,-3-1 15 16,1 1 49-16,-5-1 53 0,-1 3 45 0,0-1 30 15,0 2 2-15,0 2 6 0,0 0 5 0,-1 1 6 16,0-1 8-16,1 3 10 0,-1 0 15 0,1 1 16 15,0 3 11-15,0 1 11 0,0 1 4 0,0 1-1 16,0 2 3-16,0 0-4 0,0 1-4 16,0 3-4-16,0 0-6 0,0 1-10 0,0 0-7 15,0 0-9-15,0 0-6 0,0-2 2 0,1 1 6 16,2 0 5-16,1 0 2 0,3 1-8 0,0-1-5 16,2 1-2-16,1 0-3 0,0 0-1 0,3 0-3 15,-1 0-3-15,4 0-2 0,-2 0-3 16,3 0-2-16,-1 0-3 0,2 0 0 0,2 1-3 15,1-1 1-15,0 1 0 0,4-1-2 0,-4 0-1 0,0 0-2 16,-1 0-1-16,-4 2-2 0,0 0-1 0,-4 1 0 16,1 1-2-16,0 0 1 0,-5-1 1 0,-1 2-3 15,2-1-1-15,-4 2-4 0,0-2 1 0,-1 1-4 16,0 0-9-16,-1 0-28 0,0 1-55 16,1-1-114-16,-2 0-207 0,-1-1-797 0</inkml:trace>
  <inkml:trace contextRef="#ctx0" brushRef="#br0" timeOffset="107824.93">12089 14794 140 0,'0'0'130'0,"0"0"-63"0,0 0-45 15,0 0-3-15,0 0-1 0,0 0 3 0,0 0 3 16,0 0 2-16,0 0 4 0,0 0 10 0,0 0 11 15,0 0 9-15,25-8 6 0,-15 5 1 0,-2-1-6 16,1 0-10-16,1-1-8 0,0 1-11 0,1 0-5 16,1 0-4-16,-1 0-4 0,0 0-4 15,4-1-4-15,-2 0-2 0,0 1-1 0,2 0-1 16,0 1 1-16,3-1 0 0,0-1 7 0,-2 1 6 16,4-3 6-16,1 0 2 0,-1-1-8 15,2 0-5-15,0-2-3 0,0 0-2 0,-2 1 3 16,2-1 1-16,1 1-1 0,-3-2-3 0,5 2-1 15,-3 0 0-15,1 0 2 0,-2-1-1 0,1 1-1 16,3-1 4-16,-1 0 6 0,-2-3 4 0,6 2 0 16,-1-2-5-16,1 3-6 0,-1-2-5 0,4-1 0 15,0-1 3-15,2 0 1 0,3-4-1 0,-1 0-2 16,2-2-4-16,2-1-1 0,-1-2-1 16,-2-1 0-16,3-1 0 0,-1 0-1 0,-3 1-1 15,3 0 1-15,-3 0 0 0,1 2-1 0,-2 0 0 0,1 1 0 16,-2-1 3-16,-1 1 0 0,1 0 3 0,-2-1 0 15,2-2 1-15,-1 3 0 0,-1 0 1 16,1 1 0-16,-1-1-2 0,3 0-1 0,1-1-2 16,-3-1 1-16,1 1-1 0,-1-1-2 0,-1 1 1 15,2 0-1-15,0 0-1 0,-2 3 0 0,0-1-1 16,2 3 0-16,-6 0 0 0,2 0-1 0,-2 2 1 16,1 1 0-16,-2-1 1 0,0-1 1 15,2 1 0-15,0-3-1 0,1 0 1 0,1-2 0 16,1 1-1-16,2 0 0 0,2-1-1 0,2-1 1 15,1 2-1 1,-1-1 0-16,0 0-2 0,-2-1 0 0,0 1 2 16,-2 2-1-16,0 0 0 0,0 1-1 0,-2 1 2 15,-1 0-1-15,-2 0 0 0,0 3-1 0,-1-1 2 16,-2 2 0-16,1 0 2 0,0-1-2 16,2-1 0-16,2 2 0 0,1-4 1 0,-1 2 1 15,3 0-1-15,1-1 1 0,1 0-1 0,3 0 2 16,-2-1-2-16,1 2-1 0,-4-1 1 15,0 1 0-15,-2 1 0 0,-1 0 2 16,-2 1-1-16,1 0 0 0,-3 3 2 0,-1-1-1 16,-3 0 3-16,1 2 1 0,-3 0 1 0,-3 1 3 15,2 0 2-15,-2 0 5 0,-1 0-3 0,1 0 1 16,-3 1 1-16,3-1-3 0,-4 0-1 0,1 0-4 16,0 1-4-16,-4 0-1 0,1 0-4 0,-3 1-4 15,-4 1-12-15,0 1-29 0,-1 0-45 16,-3 2-74-16,0-1-106 0,0 1-38 0,0 1-636 0</inkml:trace>
  <inkml:trace contextRef="#ctx0" brushRef="#br0" timeOffset="108255.66">15689 12693 531 0,'0'0'83'0,"0"0"28"0,0 0 19 15,0 0 8-15,0 0 4 0,0 0-17 0,0 0-29 16,0 0-32-16,0 0-33 0,0 0-22 16,0 0-3-16,0 0 7 0,0 0 19 0,0 0 19 15,-17 14 14-15,27-9 7 0,5-2 1 0,0 2-4 16,5-2-7-16,0 1-3 0,1 1-7 0,0-2-4 15,3 2-5-15,-2-2-8 0,2 2-4 0,-1-2-3 16,1 1-3-16,0 0-5 0,-4 1-2 0,1-1-4 0,-3 1-1 16,-1 1 0-16,-1-1-4 0,-3 1-1 15,-1 1 0-15,-2 0 0 0,-4 0 1 0,-1 1 3 16,-1-1 2-16,-3 1 3 0,0-1 2 0,-1 2 1 16,0-2 3-16,0 1 1 0,0 0 2 15,-3 1-1-15,-4-1 0 0,-2 2-4 0,-4 1-1 16,-1 2-5-16,-3 2-3 0,-3 0-4 0,-3 2-3 15,0 1-1-15,-1 1-2 0,3 1-2 0,-3-2-1 16,2 1-5-16,1-1-6 0,3-1-15 0,3-1-35 16,5-3-69-16,4-2-167 0,2-3-216 0,2-3-876 15</inkml:trace>
  <inkml:trace contextRef="#ctx0" brushRef="#br0" timeOffset="113502.06">13909 16333 493 0,'0'0'36'0,"0"0"-5"0,0 0 21 15,0 0 38-15,0 0 35 0,0 0 14 0,0 0-2 0,0 0-9 0,0 0-14 16,0 0-10-16,0 0-9 0,0 0-10 0,90 0-5 16,-78-1-8-16,3 0-1 0,-1-1-5 0,0-1-4 15,3 0-5-15,0-1-7 0,0 1-6 16,3-2-6-16,-1 0-3 0,1 1-4 0,0 0-3 16,0-1-4-16,2 0-2 0,2 0 0 0,3 0 3 31,2-1 5-31,3-1 2 0,2 0 1 0,2 0-5 0,0 2-7 0,2-1-5 0,2 2 2 31,-1-1 2-31,-1 0 3 0,-1 1-3 0,1 0-4 16,-1-1-4-16,-1 2-1 0,-1-1 0 0,1 0 0 15,3-1-2-15,-1 1-2 0,2-3 3 16,1 0-5-16,2 0 0 0,1 0-1 0,3-1 0 0,-2 2-2 16,4-1 1-16,-3 3-3 0,1 0 1 0,-2 1 1 15,0 1-2-15,-4 0 1 0,0 0-2 16,1 0 0-16,-2 0 2 0,1 1 1 0,2-3-6 15,-1 2 1-15,3-2 1 0,-4 1-1 0,4-1 2 16,0 1 1-16,-3 2-1 0,4-1 0 0,-2 0-1 16,-2 1 2-16,-1 1 0 0,-1 0-2 15,0 0-1-15,-2 0 3 0,-2-1 0 0,2 1-1 16,-2 0 2-16,-1 0-1 0,-2 0 0 0,2 0-1 16,-2 0 0-16,-2 0 0 0,0 0-1 0,0 0 1 15,0 0 5-15,-1 0-6 0,-1 1 0 0,1 0 1 16,-3 1-4-16,1-1 4 0,1 0 0 0,1 0 0 15,0-1 1-15,0 0 1 0,0 0-1 0,-1 0 1 16,-2 0 1-16,0 0-3 0,2 0 2 16,-3-1-2-16,0-1 1 0,-1-1-1 0,0 2 2 15,0-1 0-15,-1-1-3 0,-2 2 0 0,1-1-2 16,2 1 2-16,-1-2 1 0,1 2 2 0,-1 0-1 16,-1 0 0-16,3-2-1 0,-2 2-1 0,4 0 2 0,2 1 0 15,-2-2-4-15,3 1 3 0,1-1-1 16,-1 0 1-16,-1 1-2 0,-3-1 3 0,-1 1 0 15,-1 0-2-15,0 0 1 0,-3 0 2 0,2-1-1 16,0 0 0-16,-1 1 1 0,-1-1-2 0,-1 0 0 16,1 1 0-16,-3-1 1 0,0 1 0 0,0-2-2 15,1 2-1-15,-3-1 2 0,1-1-2 0,-1 2 3 16,2-1-1-16,1 0 1 0,-2 1-2 16,-2-1 1-16,2 1 1 0,1-1 1 0,-4 1-2 0,1-1 1 15,-4 0 0-15,4 1-2 0,-3-1 3 0,0 1-1 16,1 0 1-16,-3 0-1 0,2 0 0 15,-3 1 0 1,0 0-2-16,0 0 2 0,0 0 1 0,0 0-2 16,0 0 1-16,0 0-1 0,0 0 1 0,0 0 0 15,-1 2 1-15,0-1-3 0,-1 0 2 0,0 1 0 16,0-2 1-16,1 1-2 0,1 1 3 0,-2-2-3 16,-2 1 1-16,1 0 1 0,2-1-1 0,-5 0-1 15,3 1 1-15,-5-1 1 0,4 1-1 0,-3-1-1 16,-2 1 0-16,5-1 1 0,-5 0 0 15,1 1 0-15,-1-1 0 0,0 2 0 0,3-2-1 16,-3 1 2-16,0-1-2 0,0 0 2 0,0 0-3 16,-1 0 3-16,0 0 0 0,0 0-1 0,1 0 1 15,-1 0 0-15,0 0 1 0,1 0-1 0,-1 0 0 16,0 0-1-16,2 0 2 0,-2 0-1 0,0 0 1 16,0 0-2-16,0 0-2 0,0 0 1 0,0 0 0 15,0 0 0-15,2 2 0 0,-2-2-1 16,0 0 1-16,0 0 1 0,0 1-1 0,0-1 0 15,0 0 0-15,0 0 2 0,0 0 0 0,0 0 0 16,0 0-1-16,0 0 0 0,0 0 1 16,0 0-3-16,0 0-8 0,0 0-40 0,-2 0-97 15,-2 0-169-15,3-1-254 0,-1 1-849 0</inkml:trace>
  <inkml:trace contextRef="#ctx0" brushRef="#br0" timeOffset="114901.69">13042 16170 891 0,'0'0'135'0,"0"0"-153"0,0 0-5 16,0 0 14-16,0 0 27 0,0 0 19 0,0 0 10 15,0 0 13-15,0 0-1 0,0 0 6 0,0 0-1 16,0 0-8-16,81-18-7 0,-64 16-7 16,-1-1-3-16,-1 0-2 0,-2 1 4 0,3 0 0 15,-4-1 1-15,4 0 0 0,-2 1 1 0,3-3-3 16,-1 2-8-16,5-3-6 0,2 1-6 0,-1 1-3 16,4-3-2-16,1 4-4 0,2-2 0 0,1 0-5 15,1 0-1-15,0 1-1 0,1 0-2 16,0 1-2-16,0 2 2 0,1-2 0 0,-2 2-2 15,1 0 2-15,0-1-1 0,2 1 1 0,0 1-2 16,-1 0 0-16,-1 0 0 0,-1 0-1 16,-1 0 2-16,3 0 0 0,3 0-1 0,-1 0 0 0,2 0-1 15,1 0 1-15,2 0-1 0,-2-1 0 16,-1 1-1-16,3 0 1 0,-1 0-1 0,-4 0 0 16,1 0 1-16,-3 0 0 0,0 1 2 0,-1 0-1 15,2 2 1-15,0-1-1 0,-1 0-1 0,3-1 2 16,-3 1-1-16,0 0 0 0,2 0 1 15,-1 0 0-15,1 0-1 0,0 1 0 0,2-1 1 16,-1 1-1-16,0 1 1 0,0 0 1 0,2-1-2 16,-2 0 0-16,1 2 2 0,2-2-2 15,-4 2 2-15,1 0-1 0,2-1 2 0,-1 2 2 16,1-2 0-16,-2 1 2 0,0 0 3 0,0 0 1 16,2 0 4-16,0 0 0 0,1 0-2 0,3-3-2 15,2 1-2-15,1-2-5 0,1-1-4 0,0 2 0 16,2-2-2-16,-2 0 3 0,3 1 0 0,1-1 2 15,-3 0-2-15,1 0 0 0,0 0 3 0,-1 0 3 16,-1 0 2-16,2 0 0 0,-4 0 3 16,5 0-2-16,-4 0-1 0,1 0-4 0,2 0-2 15,-2 0-2-15,2-1 1 0,2 1-1 0,0-2 0 16,-3 1-1-16,4-1-1 0,-3 0 2 16,3 1 1-16,-1-2-1 0,-1 1-1 0,1-1 0 15,-3 2 0-15,0-1-3 0,0 1 1 0,-1 1 0 0,0-1-1 31,-1 1 4-31,1 0 0 0,-1 0 0 0,1 0 1 0,-2 0-1 16,1 0 2-16,1 0 0 16,-3 0 1-16,2 0-2 0,-4 0 1 0,1 1 0 15,1 1-1-15,-3 0 0 0,2 1-2 0,0 0 0 16,0 0-1-16,1 1 0 0,0-3 3 16,-1 3 0-16,0-2-1 0,0 0 1 0,4 1-2 15,-1-3 2-15,1 2-1 0,-2-2 1 0,2 0 1 16,-2 0 0-16,-3 0 1 0,2 0 0 0,1 0 3 15,-2 0 4-15,-1 0 5 0,-1 0 4 0,0 0 1 16,0 0 1-16,1 0-1 0,-1 0-6 0,-2 1-3 16,6-1-3-16,-3 0-3 0,1 0-1 15,1 0-2-15,-2 0 0 0,1 0-1 0,-2-3 0 16,0 2 0-16,0-2 0 0,0 0-2 16,-1-1 0-16,-3 1 1 0,2 0 0 0,0-2-1 15,-3 1 1-15,2 0 0 0,-4 0 1 0,2-1-2 16,-4 2 2-16,0-1 0 0,0 2 0 0,-1 0-2 15,0-1 2-15,0 1-1 0,-4-1-2 0,2 1 2 16,-2 0-1-16,0-2 0 0,-2 2-2 16,2-1 1-16,1 0-1 0,-2-1-1 0,1 2-3 15,-3-1-7-15,-1 2-19 0,0-2-52 0,-1 2-151 16,-5 1-298-16,-7 0-849 0</inkml:trace>
  <inkml:trace contextRef="#ctx0" brushRef="#br0" timeOffset="124256.54">14986 15341 0 0,'0'0'95'0,"0"0"12"0,0 0-54 15,0 0-4-15,0 0-6 0,0 0-7 0,0 0-3 16,0 0-3-16,0 0 3 0,0 0 6 16,0 0 17-16,0 0 47 0,-16 46 53 0,16-46 41 0,0 0 24 15,0 0-31-15,0 0-42 0,0 0-37 16,0-3-22-16,0 2-9 0,0 0 0 0,0 0-8 16,0 1-10-16,0 0-11 0,0 0-13 15,0 0-9-15,0 0-10 0,-2 0-10 0,1 0-4 0,0 0-2 16,1 0-1-16,0 0 2 0,0 0 1 15,0 0 1 1,0 0 3-16,0 0 4 0,0 0 3 0,0 0 4 16,0 0-1-16,0 0-2 0,0 0-6 15,0 0-5-15,-1 0-5 0,1 0-3 0,0 0-3 0,-1 0 0 16,-1 3 1-16,1 2 2 0,0 2 2 0,-1 1 1 16,0-1 0-16,1 0 1 0,-2 0-2 0,2 1 2 15,0-1-1-15,-3-2-1 0,3 2 1 16,-2 0-1-16,2 0-1 0,0 3 0 0,1 0 2 15,-1 2 0-15,1 0 0 0,-2 1 2 0,0 1 0 16,1-2-1-16,-2-1-1 0,2-1 0 0,1-3 0 16,0-1-1-16,0-3-1 0,0-1 1 0,0 1 0 0,0-3 2 0,0 1 3 15,0-1 4-15,0 0 6 0,0 0 9 16,0 0 10-16,0 0 9 0,0 0 7 0,-1 0-8 16,1-3-11-16,-3-2-13 0,2 0-16 0,-2-2-2 15,1-3-1-15,0 0 1 0,-1-3-1 0,2-1 1 16,0 0 0-16,-1-2 0 0,2 0 2 15,-1 0-2 1,0 0 1-16,1 1 1 0,-3 1 0 0,2 1 0 16,-1 2 0-16,-1 1-2 0,2 1 1 0,-2-2 0 15,1 3 0-15,-1-1-1 0,2 0 1 16,0 2-1-16,1-3 0 0,0 1-1 0,0 1 2 0,0-2-2 16,0-1 1-16,0 1 0 0,1-1 0 0,1 0-1 15,1-1 2-15,1 2-2 0,-3 0 1 16,2 0 0-16,0 0 0 0,0 0 0 0,-1 1 0 15,1-1 1-15,1 1 0 0,-1 2 1 0,0 0-1 16,0-2-1-16,0 3 2 0,-2-1-1 0,2 1 2 16,-2 0 0-16,0 1-2 0,0 1 0 15,1 1 1-15,-1-2 0 0,0-1 0 0,0 0-2 16,2 1 0-16,-1-3 0 0,2 0 0 0,1 2 2 16,-1-4-2-16,1 2 2 0,0-2 1 0,-1 1-1 15,2 0 0-15,-1-2 0 0,0 2 0 0,-2 0-2 0,2 0 1 0,0-1 0 0,0 2-1 16,1-1 2-16,1-1-1 0,-2 1 1 31,2-3-2-31,2 1 0 0,-2-1 1 0,2-1-2 16,0 0 2-16,1 2-1 0,-1 0 1 0,-1-1-2 15,2 1 1-15,0 3 0 0,-1-1-1 0,0-1 1 16,2 2-1-16,-1-1 2 0,0 0-2 16,1 0 0-16,0 0 3 0,1-2 1 0,1 2 1 0,0-1 0 15,0 3-2-15,0-2-3 0,0 3-1 0,0-1 2 16,-2 2-2-16,3-2 0 0,-2 1 1 0,2 2 0 15,0-1 0-15,2-1 0 0,-1 2 0 0,1-2 0 16,1 2 1-16,2-2-2 0,-3 0 1 0,4 0 0 16,-1 0 0-16,0 1 2 0,0-1-1 0,0 1-1 15,-3-2 1-15,3 1-2 0,-2 2 2 0,-1 1-1 16,1-2 0-16,-1 2-1 0,-1-1 1 0,2 1-1 16,1-1 1-16,0 1 0 0,5-2 1 0,-2 0-1 15,3 1 0-15,-1-2-1 0,4 0 2 0,-4 0 0 16,1 0 0-16,1 0-2 0,-3 2 0 0,2-1 2 15,-3 0-1-15,1 2 1 0,0 0-1 16,-4 1-1-16,1 1 1 0,-2 1 1 0,0 0-2 16,-3 0 2-16,2 0-1 0,-2 0 2 0,0-1-1 15,2 1 0-15,1-1 0 0,0-2 0 16,1 0 0-16,5-1 0 0,-1 1 0 0,1-2 0 0,2 2-2 16,1-1 0-16,1-1 0 0,2 0-3 0,-1 3 0 15,2-1 1-15,0 1 0 0,0 2 2 16,1 0 2-1,-1 0-2-15,-2 0 0 0,-2 0 1 0,2-1 1 16,2 1-1-16,2-2-1 0,4 1 2 0,-3-1 0 16,3-1-2-16,-1 1 2 0,0-2-1 0,0 1 1 15,-3-1-1-15,0 2 0 0,0 0 2 0,-3-1-3 16,0 2 1-16,-1 1-3 0,-4 0-2 0,0 0 3 16,-1 0-2-16,-1 0 5 0,1 0 0 0,3 0 0 15,-3 0 0-15,5 0 1 0,-2-1-1 0,2 1 0 16,2 0-1-16,0-1 1 0,1 0 1 15,1-1-1-15,4 2-1 0,-2-1 1 0,3-1-1 16,-3 0-1-16,2 2 2 0,-3-1 0 0,-1 1 1 16,0 0-2-16,-1-1 0 0,-2 1 1 0,0 0-1 0,-2-1 1 15,-2 0 0-15,0-1-1 0,-1 1 1 0,0 0 0 16,3-1 2-16,-4 1-2 0,3-2 0 0,-3 1 0 16,3 1 0-16,-2-2 1 0,-1 1-1 15,3 0 0-15,-2-1 0 0,3 1 1 0,-2 0-1 16,1-1 0-16,-4 1-1 0,-1 1 0 0,-1 1 1 15,-1 0 0-15,-1 0-1 0,-4 0 0 0,2 0 1 16,-3 0-1-16,0 2 0 0,3 1 1 0,-2-1 0 16,3 0 0-16,-2 1 0 0,3-1 0 15,0 0 0-15,1 2-1 0,0-2 2 0,-2 0 0 16,2 1-4-16,1-1 0 0,0 0 0 0,-2 1 1 16,1 0 1-16,-4 1 1 0,4-1 0 0,-4 0 0 15,0 1-1-15,-2 0 1 0,3 0 0 16,-4 0-1-1,4 0 1-15,-3 0 0 0,0-1 0 0,2 2 0 16,-1 0-1-16,-1-1 1 0,5 0 1 0,-2 1-1 16,0-2 0-16,2 0 0 0,1 2 0 15,0-1 0-15,0 0 0 0,-2 1 0 0,1-2 0 16,-1 2 0-16,-3 0-1 0,3-2 1 0,-3 2-1 0,4-2 1 16,-5 2 1-16,5 0-1 0,-2 0 1 15,0 1-1-15,0-3-1 0,-1 2 2 0,2-1-1 0,-3 0 0 16,3 1 1-16,0-2-2 0,-3 1 1 0,3-1 1 15,-3 1 0-15,-1-1-2 0,2 1-1 16,-3 0-1-16,-1-2 1 0,-1 3-1 0,1-1 3 16,-2 3-2-16,1-2 0 0,0 0 0 15,-1 0 2-15,1 2 0 0,2 0-1 0,-2 0 1 0,0 0 1 16,0-2-1-16,0 2-2 0,-1 0 3 0,1 0-2 16,-1 1 1-16,-3-2 0 0,2 2 0 0,1-1-1 0,-5 0 0 15,2 0 1-15,-1 0 0 0,-1 0-2 0,-1 1 1 16,4 0 0-16,-4 0 0 0,-2-1 1 0,4 2 0 15,-4 0 0-15,1 1 3 0,-1-1-3 16,0 0 0 0,3 0 0-16,-2 1-3 0,-1 0 5 0,1 0-2 15,-2 1 0-15,0 0 0 0,1 0 0 0,-1 2 1 16,0 1-1-16,0 0 0 0,0 0 0 0,0 2 2 16,-1-1-2-16,0 1 1 0,-2 1-2 0,-1 1 2 15,2 2 0-15,0-2-1 0,-1-2 3 0,-2 3-2 16,2-2-1-16,-3-1-1 0,4-1 1 15,-1 0-1-15,-2 1 1 0,3 0 2 0,-1 2-2 0,-3-2 0 16,3 2 1-16,-4-3-1 0,3 3 1 0,-3-3 0 16,3 2 1-16,-3-2 0 0,-2 0-1 0,5-2 1 15,-3 1-1-15,0 0 3 0,4-2-4 0,-5-1 2 16,6 1-2-16,-1-3 2 0,-2 1-3 16,3 1 2-16,1-3-2 0,0 1 1 0,0-1-1 15,0-1-3-15,0 0 3 0,-2 0-2 0,2 2 3 16,0-2 1-16,1 1 0 0,-1-2 1 0,-1 3-2 15,1-2 2-15,-4 1-2 0,4-1 0 0,0 0 0 16,1-1 0-16,0 1 0 0,0-2-2 0,0 1-2 16,-1-2-7-16,1 1-19 0,0-2-54 0,-1 2-114 15,0-3-244-15,1 1-988 0</inkml:trace>
  <inkml:trace contextRef="#ctx0" brushRef="#br0" timeOffset="125262.36">19858 14096 623 0,'0'0'283'0,"0"0"-5"0,0 0-15 16,0 0-36-16,0 0-44 0,0 0-37 15,0 0-36-15,0 0-26 0,0 0-25 0,0 0-23 16,0 0-17-16,0 0-9 0,0 0-3 0,-1-10 9 16,2 13 10-16,1-1 7 0,2 3 9 0,-1 0 2 15,-1 3 3-15,3 2-2 0,-1 0-5 16,-2 2-4-16,3 2-5 0,-3 1-2 0,-1 2-4 16,4-2-1-16,-3 4-2 0,0 0-1 0,-1 0-1 15,1 2-2-15,1 1-1 0,-2 3-1 0,-1-2-2 16,1 0-1-16,-1-1-4 0,0-1 0 0,1-3-1 15,-1-1-2-15,2-2 1 0,-2 0 1 16,0-2-3-16,0-2 3 0,0 0-1 0,0-2 0 16,0 0 1-16,0-3 0 0,0-1 2 0,-2-2 1 15,2-1 2-15,0-2 4 16,0 0 6-16,0 0 5 0,-1 0-1 0,1-5-4 16,0-3-9-16,-1-3-11 0,1-1-1 0,0-5-1 15,1-1-3-15,3-4 2 0,3 1 0 0,1-4 0 16,-2 0 0-16,4-1-2 0,-1 2 2 15,1-1 0-15,1 3 0 0,-3 2 0 0,0 3 0 0,-3 1 0 16,4 3 0-16,-2 1 2 0,-3 1-2 0,3 2 0 16,-3 1 0-16,3 1 0 0,0 0-2 0,-2 2 0 0,3-1-1 15,-1 0 2-15,2 1 0 0,-2-1 1 16,2 2-1-16,2-1 4 0,-2 1-1 0,-1 1 1 16,0 0 0-1,-1 1-4-15,1 1 1 0,-1 0 0 0,-3-1-1 16,3 2 0-16,-1 0 0 0,0 0 1 0,-2 0 1 15,1 0-1-15,-3 0 0 0,3 0 0 0,-2 0 0 16,-2 0 0-16,0 0 0 0,1 0-2 0,0 0-5 16,0 0-13-16,-1 0-40 0,-1 0-74 15,2 0-98-15,-1 0-194 0,0 0-249 0,3 0-798 0</inkml:trace>
  <inkml:trace contextRef="#ctx0" brushRef="#br0" timeOffset="125722.11">20452 14024 585 0,'0'0'284'0,"0"0"-11"15,0 0-12-15,0 0-34 0,0 0-41 16,0 0-39-16,0 0-37 0,0 0-33 0,0 0-18 15,0 0-9-15,0 0-2 0,0 0 0 0,0 0-1 16,0 0-2-16,-37 49-1 0,27-35-7 0,-1 1-2 16,1 3-7-16,0 0-3 0,0 2-1 0,1-1-3 15,0 2-1-15,2 3-2 0,0-1 3 0,0 2-3 16,2 1 1-16,-1-2 0 0,1 0-3 0,0-2-1 16,3-2-4-16,1-2-4 0,1-2-1 15,0-2-2-15,1-1-2 0,2-2 1 0,5 0-1 16,-1-3 0-16,-2-1-1 0,4 0-7 0,0-2-13 15,0 0-36-15,-2-3-55 0,0-1-85 0,3-1-142 16,-4 0-220-16,-3 0-858 0</inkml:trace>
  <inkml:trace contextRef="#ctx0" brushRef="#br0" timeOffset="125993.07">20475 14190 1018 0,'0'0'218'0,"0"0"-47"0,0 0-19 0,0 0-16 16,0 0-15-16,0 0-11 0,0 0-13 0,0 0-7 15,0 0-8-15,0 0-5 0,0 0-5 16,0 0-8-16,103 122-4 0,-93-107-9 0,-1 0-3 16,0-1-5-16,-1-2-4 0,1 1-6 0,-2-3-8 15,3 1-5-15,-1-2-5 0,0-1-4 0,-1 0-1 16,-3-1-2-16,3-1-2 0,-5-2 0 0,3 0-2 15,-3-2-3-15,-2 0-8 0,4-2-22 16,-3 0-48-16,0 0-77 0,-1-2-155 0,3-3-278 16,-2 2-852-16</inkml:trace>
  <inkml:trace contextRef="#ctx0" brushRef="#br0" timeOffset="126214.8">20740 14108 1474 0,'0'0'296'0,"0"0"-56"0,0 0-62 32,0 0-42-32,0 0-26 0,0 0-18 15,0 0-13-15,0 0-13 0,0 0-8 0,-134 121-9 16,113-100-7-16,-2-1-6 0,3 3-9 0,2-4-8 16,1 1-7-16,1-2-6 0,3-2-1 0,3-2-5 15,0-1-3-15,5-2-1 0,-1-1-14 0,4-2-32 16,1-1-66-16,1 0-101 0,1-4-189 15,1-1-226-15,3-1-802 0</inkml:trace>
  <inkml:trace contextRef="#ctx0" brushRef="#br0" timeOffset="126553.74">20776 14086 1363 0,'0'0'213'0,"0"0"-26"15,0 0-22-15,0 0-10 0,0 0-25 0,0 0-21 16,0 0-22-16,0 0-10 0,0 0-9 0,0 0-6 16,0 0-3-16,0 0-9 0,0 0-5 0,0 0-6 15,113 51-1-15,-107-45-2 0,3 1-1 16,-2 1-1-16,1 0-1 0,-2 1 1 0,1 0-3 16,-2 2 0-16,0-1-4 0,-2 1 0 0,0 1-2 15,0 1-3-15,-2-1-1 0,2 3 0 0,-2-3-2 16,-1 3 0-16,0-1-1 0,0 3-1 0,-1 0 0 15,-2 0-2-15,-2 0 0 0,1 0 1 16,-4 0-3-16,3-1-2 0,-4 0 0 0,1-1-5 16,-1 1 0-16,0-1-1 0,-2-1-1 15,3-1-1-15,1 0 0 0,0-2 0 0,-2-3 0 0,3 1-2 16,2-2 1-16,0-1-2 0,-1-1-2 0,4-3-7 16,0-1-22-16,1-1-46 0,-1 0-81 15,1 0-134-15,0-1-339 0,0 0-968 0</inkml:trace>
  <inkml:trace contextRef="#ctx0" brushRef="#br0" timeOffset="133119.76">15078 16773 773 0,'0'0'288'0,"0"0"-9"0,0 0-17 16,0 0-13-16,0 0-53 0,0 0-42 16,0 0-31-16,0 0-19 0,0 0-13 0,0 0-9 15,0 0-6-15,0 0-9 0,-20 32-10 0,8-21-10 16,-3 1-14-16,-4 2-9 0,-2 3-9 16,-5 3-8-16,-2 2-3 0,0 3 0 0,-3-2-1 15,1 0 1-15,0 0-4 0,3-3 0 0,3-2 0 16,4-3-2-16,0-1 0 0,6-3-1 15,2-1 0-15,3-3 1 0,3-2 1 0,3-1 1 16,1-2-2-16,1 1 1 0,1-2 0 0,0 0-2 16,0 2 1-16,0 0 0 0,0 1 6 0,2 0-1 0,2 2 0 15,2 1 0-15,-1 1 3 0,4 0 3 16,-1 3 2-16,2-2 0 0,1 1 1 0,1 2 10 16,3-1 2-16,0 0 2 0,3 0-4 0,0 0-3 15,3-1-2-15,-2 0-1 0,1 0-4 0,-2-1-7 31,0 0-1-31,-2-1-2 0,-2 1 0 0,0-1-3 16,0-1 0-16,0 0-9 0,-4-1-6 0,0 0-20 16,1-2-39-16,-1-1-73 0,1-1-113 15,3-2-189-15,-4 0-218 0,-4 0-767 0</inkml:trace>
  <inkml:trace contextRef="#ctx0" brushRef="#br0" timeOffset="133490.59">15288 17045 1680 0,'0'0'305'0,"0"0"-82"15,0 0-53-15,0 0-48 0,0 0-38 0,0 0-17 16,0 0-15-16,0 0-8 0,0 0-8 0,0 0-5 16,-118 114-6-16,111-100-2 0,3 1-3 0,2 1-4 15,2-3-4-15,0 1-1 0,3 0-4 0,3-1-2 16,2-1 3-16,2 1 0 0,2-3 1 15,2 1 4-15,2-4-4 0,2-2 2 0,3-1 5 16,2-4 0-16,1 0 9 0,2-4 1 0,3-4-2 16,1-6 4-16,0-2-8 0,0-2-2 0,-2-2-4 15,-3-1-1-15,-1 2 0 0,-6-2-1 0,-1 2 0 16,-6 0 2-16,-5 2 3 0,-2-1-3 0,-4 2 4 16,0-4-6-16,-4 5 0 0,-3 0-3 0,-3 1-1 15,-4 3 1-15,-1 2-7 0,-2 4-6 0,-1 2-4 16,-3 3 4-16,0 0-5 0,1 1-1 15,1 2-8-15,2 3-21 0,3-4-24 0,4 0-48 16,2 1-90-16,0-2-151 0,5-1-279 0,1 0-874 16</inkml:trace>
  <inkml:trace contextRef="#ctx0" brushRef="#br0" timeOffset="133715.95">15418 16770 1739 0,'0'0'273'0,"0"0"-71"0,0 0-43 0,0 0-27 0,0 0-11 31,0 0-16-31,-14 120-20 0,11-84-15 16,-1 2-10-16,0 2-5 0,2 3-10 0,-2 2-9 16,3 1-18-16,-3 1-7 0,0 1-9 0,2 0-4 15,1 0-2-15,1-2-3 0,0 1-13 0,0-4-15 16,0-2-19-16,0-3-37 0,1-3-48 0,0-6-107 15,3-6-182-15,-2-6-243 0,1-7-745 0</inkml:trace>
  <inkml:trace contextRef="#ctx0" brushRef="#br0" timeOffset="134134.26">15753 16881 890 0,'0'0'270'0,"0"0"-43"15,0 0-19-15,0 0-8 0,0 0-11 0,0 0-19 16,0 0-24-16,0 0-21 0,0 0-16 0,-39 136-18 16,31-112-21-16,0 2-3 0,-2 0-11 0,0 1-6 15,2 2-5-15,-2-1-10 0,1 0-10 0,0-2-7 16,5-1-6-16,1-2-8 0,0-2-5 0,3-2-4 15,0-2 4-15,5-1-3 0,0-3-5 16,4-2-7-16,0 0-8 0,1-4-21 0,0-1-24 16,1-3-55-16,-1-3-90 0,0 0-154 0,-2-2-232 15,-3 0-819 1</inkml:trace>
  <inkml:trace contextRef="#ctx0" brushRef="#br0" timeOffset="134352.96">15844 17120 1436 0,'0'0'221'0,"0"0"-58"15,0 0-36-15,0 0 10 0,0 0 22 0,0 0-12 0,0 0-40 0,0 0-22 0,0 0-16 16,0 0-15-16,0 0-6 0,101 120 0 0,-86-106-1 16,2 1-15-16,0-1-7 0,-3 0-15 0,-1 0-9 31,-2-2-3-31,-3 0-7 0,-1-2-12 0,1-1-29 0,-1 0-39 0,-2 0-74 0,-2-2-103 31,1-4-170-31,-1 0-175 0,-2-2-658 0</inkml:trace>
  <inkml:trace contextRef="#ctx0" brushRef="#br0" timeOffset="134509.66">16058 17132 1707 0,'0'0'379'0,"0"0"-108"0,0 0-90 15,0 0-55-15,0 0-37 0,0 0-22 0,0 0-23 16,0 0-16-16,-133 100-9 0,113-80-12 16,0 2-7-16,1-3-10 0,4-1-13 0,3-5-26 15,6-2-42-15,2-6-105 0,4-3-150 0,0-2-247 16,1 0-853-16</inkml:trace>
  <inkml:trace contextRef="#ctx0" brushRef="#br0" timeOffset="134709.41">16145 17058 1119 0,'0'0'533'0,"0"0"-356"0,0 0 35 0,0 0-4 15,0 0-48-15,0 0-34 0,0 0-17 0,0 0-14 16,0 0-9-16,123 62-6 0,-108-49-11 0,-1 1-8 16,-1 0-15-16,-5 2-22 0,-3 0-8 0,-1 2 2 15,-4 0-6-15,0 2-1 0,-6 1-6 16,-2 0-9-16,-4 2-9 0,2-1-18 0,0-2-37 0,-1 0-71 0,3-2-143 15,5-4-287-15,0-8-967 0</inkml:trace>
  <inkml:trace contextRef="#ctx0" brushRef="#br0" timeOffset="134897.7">16480 17372 1927 0,'0'0'180'0,"0"0"-30"0,0 0 11 15,0 0-11-15,0 0-21 0,0 0-28 0,0 0-33 16,0 0-25-16,0 0-17 0,0 0-9 0,0 0-15 16,0 0-14-16,-45 118-27 0,33-104-51 15,2 1-115-15,0-3-213 0,0-2-294 0,7-4-761 0</inkml:trace>
  <inkml:trace contextRef="#ctx0" brushRef="#br0" timeOffset="135405.25">16616 17032 1186 0,'0'0'273'0,"0"0"-96"16,0 0-40-16,0 0-2 0,0 0 15 31,0 0 23-31,0 0-13 0,0 0-24 0,0 0-33 15,0 0-15-15,51 138-16 0,-43-109-12 0,-5-1-17 16,1 1-13-16,-3 1-9 0,-1-1-10 0,0-1-3 16,0-1-6-16,0-2-1 0,-3-3-4 15,2-3 1-15,1-4-2 0,0-4-1 0,0-3 1 16,0-2 1-16,0-3 2 0,1-3 1 0,4 0 8 16,-2-5 8-16,5-4 11 0,2-5 2 0,1-6-4 15,0-3-6-15,0-4-2 0,0-2-1 16,0 2-1-16,2 1-3 0,-3 1-4 0,3 2 3 15,-2 1-3-15,-1 4 0 0,2 0-1 0,-2 3 0 16,0 2-4-16,1 2 1 0,-2 2 0 0,-1 2-3 16,-2 1-1-16,1 3-1 0,-3 1-3 0,0 1-7 15,-1 0-5-15,3 1-18 0,-2 0-39 0,4 0-74 0,-1 0-124 16,3 0-154-16,-1 0-253 0,-2 0-775 16</inkml:trace>
  <inkml:trace contextRef="#ctx0" brushRef="#br0" timeOffset="135692">17225 16995 1552 0,'0'0'361'0,"0"0"-82"16,0 0-70-16,0 0-58 0,0 0-47 0,0 0-23 16,0 0-18-16,0 0-11 0,0 0-8 0,0 0-2 15,0 0-4-15,0 0-6 0,-126 134-6 16,115-115-9-16,1 2-4 0,-1 0-4 0,2 0-2 15,3-2-4-15,0 0-3 0,3 2 1 0,0 0 2 16,1 1-3-16,1 0-2 0,1-1 0 0,0 0 0 16,7 1 3-16,0-2-4 0,0-4 0 0,3-2-1 15,1-1 1-15,1-1-2 0,-1-3-5 16,1-1-3-16,2-2-2 0,0 0 0 0,-2-1-19 0,-2 0-23 16,3-1-54-16,-1-2-92 0,0-2-151 15,-5 0-280-15,0-2-825 0</inkml:trace>
  <inkml:trace contextRef="#ctx0" brushRef="#br0" timeOffset="135900.24">17337 17191 1318 0,'0'0'565'0,"0"0"-381"0,0 0-66 16,0 0-12-16,0 0 9 0,0 0 2 15,0 0-16-15,0 0-26 0,0 0-20 0,0 0-11 16,0 0-6-16,0 0-5 0,0 0 1 0,0 0-1 16,123 114-4-16,-103-100-9 0,-2 0-5 0,-1 0-9 15,-2 0-6-15,-2 1 0 0,-3 0-7 16,-1 0-5-16,1-1-23 0,-3-1-47 0,-2-2-89 16,1-2-152-16,-3-3-265 0,0-3-825 0</inkml:trace>
  <inkml:trace contextRef="#ctx0" brushRef="#br0" timeOffset="136089.78">17619 17138 1490 0,'0'0'430'0,"0"0"-137"0,0 0-92 0,0 0-61 16,0 0-40-16,0 0-21 0,0 0-14 0,0 0-14 15,0 0-15-15,-128 104-9 0,105-81-9 0,-1-1-9 16,1-1-7-16,7-2-8 0,0-3-15 0,6-1-31 15,6-5-57-15,2-3-131 0,2-5-245 16,2 0-373-16,1-2-312 0</inkml:trace>
  <inkml:trace contextRef="#ctx0" brushRef="#br0" timeOffset="136337.46">17734 17070 1416 0,'0'0'189'15,"0"0"34"-15,0 0 19 0,0 0-40 0,0 0-51 16,0 0-37-16,0 0-21 0,0 0-14 0,0 0-6 0,0 0-7 16,120 81-9-16,-108-70-9 0,5 2 3 0,-4 2-5 15,4 0-5-15,-4 0-4 0,-2 3-13 0,-3 0-9 16,-6 2 1-16,-2 2-3 0,0 2-2 16,-7 1-9-16,-4 2 1 0,-1 2-5 0,-2-3-8 15,-1-3-13-15,4-1-38 0,-1-3-65 0,1-1-115 16,2-4-200-16,0-4-314 0,6-5-738 0</inkml:trace>
  <inkml:trace contextRef="#ctx0" brushRef="#br0" timeOffset="136853.21">18162 16874 1089 0,'0'0'377'0,"0"0"-21"0,0 0-61 0,0 0-61 15,0 0-75-15,0 0-53 0,0 0-42 0,0 0-29 0,0 0-4 16,0 0 11-16,0 0 10 0,0 0 11 16,0 0-3-16,0 0-8 0,68 60-7 0,-45-45-5 15,6 0-5-15,0 0-7 0,1 0 0 0,3 0-4 16,0-2-1-16,7 0-1 0,5-1 0 0,-2-1 1 16,-1 1-3-16,0-1-2 0,-4 0-10 0,-7-1-2 15,-4 1 2-15,-5 0 2 0,-7 0 1 0,-1-3-1 16,-4 1-1-16,-5 0 2 0,0-1 4 0,-4-2-1 15,-1 3 5-15,0-3 1 0,-5 1 6 16,1-2-8-16,-5 2 6 0,-4 1-6 0,-3 1-3 0,-3 2 6 16,-3 1-7-16,-6 2-5 0,0 2-3 15,-7 4-4-15,0 1-2 0,-3 0 3 0,0 1-5 16,3 2 6-16,-2-2-6 0,6-1 3 0,2-3 0 16,8 0-2-16,0-2-1 0,2-1 4 0,6-1-2 15,1-3 2 1,2-3-3-16,3-1-5 0,3-1 3 0,-1-2-7 15,3-1-18-15,-1 0-39 0,-3-2-62 0,4-1-127 16,-1 0-366-16,-1 0-1039 0</inkml:trace>
  <inkml:trace contextRef="#ctx0" brushRef="#br0" timeOffset="152472.56">8842 16125 455 0,'0'0'43'0,"0"0"-26"0,0 0-13 0,0 0-6 16,0 0 1-1,0 0 1-15,0 0-3 0,0 0 2 0,0 0-1 16,0 0-1-16,0 0 2 0,0 0 1 0,31-46-1 16,-27 43 2-16,1 2 3 0,-3-2 1 0,2 3 2 15,1 0-2-15,0 0 1 0,0 0 0 16,2 0-3-16,-1 0 0 0,2 3 0 0,1-1-1 15,2 1 2-15,-1-1 4 0,1-1-3 0,3 2 4 16,-3-2 3-16,2-1 6 0,0 1 4 0,3 0 6 16,-1 0 0-16,2 2 2 0,2 0-2 0,-1 2-4 15,0 0 1-15,2 1-4 0,0 1 1 16,-1 0-5-16,3 1-2 0,-1 0-4 0,2-1-3 16,1 1-1-16,2-2 2 0,2 0 3 0,1-2 1 15,1 0 2-15,1-1 5 0,0-2-1 16,1-1 1-16,3 2 0 0,-2-2-3 0,2 0-4 15,1 0 0-15,-1 0-5 0,2 0-1 0,-4 0-4 16,3 0-2-16,-4 0 2 0,1 0-3 0,3-2 2 16,-4 1 0-16,1-1-1 0,3 0 2 15,-2-1 0-15,3 0 6 0,-3 0 5 0,4-1 5 0,-1-2 9 16,-1 0 2-16,3 0 2 0,-2 1-1 16,-1-1-4-16,4 1-5 0,-1-2-4 0,-2 1-2 15,0 0-2-15,0 0 1 0,-4 2-2 0,4-2-2 16,-3 1 0-16,-1 0-5 0,0 2 0 0,-1-2-2 15,-3 1-4-15,0 0-8 0,4-1-25 16,-2-1-82-16,-7 1-170 0,-8 3-696 0</inkml:trace>
  <inkml:trace contextRef="#ctx0" brushRef="#br0" timeOffset="178807.46">14522 17783 0 0,'0'0'0'0,"0"0"0"0,0 0 14 0,0 0 95 16,0 0 11-16,0 0 6 0,0 0-2 0,0 0-5 15,0 0-10-15,0 0-14 0,0 0-13 0,0 0-3 16,-1-4-6-16,1 4-12 0,0 0-11 0,0 0-8 16,0 0-6-16,0 0-4 0,0 0 1 15,0 0-1-15,0 0-4 0,0 0-2 0,0 0-4 16,0 0-5-16,0 0-2 0,0 0-8 0,0 0-1 16,0 0-3-16,0 0-7 0,0 0-4 0,0 0-4 15,0 0-1-15,0 0 2 0,1 0 6 16,1 2 6-16,2 0 3 0,1 0 2 0,-3-1-6 15,3 1 2-15,-2 0-2 0,3-1 1 0,-3 0 1 0,-1 0 4 16,2 1-1-16,-2-2 0 0,0 1 8 0,0 0-5 16,-1-1 3-16,0 0-1 0,1 0-2 15,-1 0 1-15,0 0 1 0,-1 0-5 0,0 0-1 0,1 0-3 16,-1 0-1-16,0 0 2 0,1 1 1 16,1-1-1-16,0 1 2 15,2 1 3-15,0-2-1 0,1 1 5 0,0-1-5 16,1 0 3-16,-1 1-1 0,2-1-5 0,-2 0 1 15,1 0-3-15,1 0 1 0,0 1 6 16,3-1 1-16,-2 0-2 0,2 0-2 0,-1 0-2 16,0 0 3-16,1 0-1 0,3 0 1 0,-3 0-3 0,1 0 2 15,1-2 3-15,1 1 0 16,2-2 0-16,-3 2-6 0,2-1 3 0,1 0-8 0,3 0 7 16,-4 2-2-16,3-1-1 0,-3-2 4 0,4 2 2 15,-4 0-3-15,3 0 0 0,-2 1-1 16,1-1-4-16,0 1 3 0,0 0-6 0,1 0 2 0,-3 0 1 15,3 0 3-15,-1 0-1 0,-1 0 2 0,2 0-2 16,0 0 1-16,0-2 4 0,0 0-1 0,1 0 0 16,0-1-3-16,0-1-1 0,3 3 2 15,-2-2-1-15,2 1-1 0,0 0 2 0,-2-1-1 0,1 2 1 16,-2 1-3-16,-1 0 0 0,0 0 3 16,-1 0-3-16,0 0 2 0,2 0-1 0,-1 0-4 15,1 0 2-15,-1 0 3 0,2 0-2 0,-3 0 4 16,3 1-3-16,-3 1-2 0,4-1 2 0,-3 0-6 15,-2 0 7-15,3 0-3 0,-4 0-3 16,3 2 1-16,-2-2 1 0,1-1 0 0,3 2 1 16,-1-2-1-16,1 0 2 0,1 0 0 0,2 0 0 15,-2 0 2-15,3 0-2 0,-2 0 1 16,0-2-1-16,-1 2 2 0,1-1-2 0,-1-1 0 16,0 2 2-16,2 0-5 0,-1 0 4 0,1 0-1 0,-1 0 2 15,1 0 6-15,-2 0-5 0,1 0 1 0,2-1 1 16,-1 1-1-16,0-1 4 0,2 0-1 0,1 0 2 15,3-1-6-15,-3 0 4 0,2 1 2 0,3 1-4 16,-1-2 1-16,-1 1-7 0,0 1-1 0,1-1 4 16,0 1-4-16,1 0 2 0,-1 0 0 15,-1 0 0-15,-1 0-1 0,2 1 2 0,-3 0-1 16,0 1-1-16,3-1 4 0,-1 1 2 0,0-1-1 16,2-1-1-16,-2 1 5 0,2 0-3 15,0-1 4 1,0 0-4-16,1 0-3 0,0 1 3 0,2-1 3 15,-2 1-5-15,2 0 2 0,-2 2-6 0,0-1 3 16,0 0 1-16,0 1 0 0,0-1-1 0,0 0-3 0,0 2 1 16,1-2 1-16,1 1 1 0,-1-1-1 15,1-1 2-15,-2 2 2 0,1-2 0 0,0 0-2 16,4-1-3-16,-4 0 6 0,0 1-5 16,0-1 6-16,1 0-1 0,0 0-4 0,0 0 3 0,-1 0 4 15,0 0 2-15,2 0-4 0,-2 0 0 0,-1 0-1 16,0 0 0-16,1 0-2 0,-2 2 2 15,1-1-2-15,-1 0 2 0,1 0 0 0,-1 0 0 16,1 0-5-16,0-1-1 0,1 2 6 0,3-2-1 16,-4 0 2-16,1 0-6 0,-2 0 2 0,1 0 0 0,-1 0 2 15,0-2-1-15,-1 1-1 0,1 0 0 0,-3 0 0 16,2 1 4-16,0-1 1 0,-1 1-2 0,-3 0 1 16,2 0-2-16,-4 0 6 0,4 0-5 15,-3 0-1-15,1 0 3 0,-2 0-3 0,-2 0-1 16,0-1 0-1,-2-1 0-15,-1 1 1 0,-2 0 1 0,1 0 0 16,-3-2 0-16,1 2-2 0,-2 1 0 0,-3-1 2 16,0 1-4-16,0 0-4 0,-1 0 4 0,-2 0-3 15,-2-1 5-15,1 1-2 0,-1 0-1 16,-4 0 0-16,0 0-1 0,-1 0 0 0,3 0 0 16,-3 0-2-16,0 0-4 0,0 0-2 0,0 0-15 15,0 0-30-15,1 0-86 0,0 1-224 0,1-1-974 0</inkml:trace>
  <inkml:trace contextRef="#ctx0" brushRef="#br0" timeOffset="179914.34">12747 17101 305 0,'0'0'124'16,"0"0"41"-16,0 0 20 0,0 0 10 0,0 0 2 15,0 0-19-15,0 0-16 0,0 0-12 0,0 0-17 16,0 0-15-16,0 0-24 0,0 0-24 0,-15-21-23 15,15 21-17-15,0 0-8 0,0 0-4 16,2 0 5-16,1 0 9 0,4 1 10 0,1 2 8 16,3-1 6-16,0 0-3 0,5 0 0 0,2 0-2 15,1-1-7-15,3 0-5 0,3 0-7 16,0 2-4-16,2-1-4 0,2 0-2 0,1 1-4 0,0 1-2 16,0 0-6-16,0 0 1 0,-2-2 3 15,2 1-5-15,-3-1 3 0,2 0-2 0,-2 2-4 16,-3-3 0-16,-1 0-1 0,0 0-1 0,-3-1 0 15,0 0 3-15,-3 0-3 0,-3 0 0 0,-1 0 0 16,-3 0-1-16,-6 0 0 0,2 0-1 16,-4 0-2-16,-2 0 2 0,0 0-3 0,0 0 0 15,-1 0-16-15,-5 0-28 0,1 0-45 0,-5-2-66 16,-1 1-72-16,-5-3-93 0,2 1-136 0,2 0-170 16,3 1-326-16</inkml:trace>
  <inkml:trace contextRef="#ctx0" brushRef="#br0" timeOffset="180235.33">13015 16858 578 0,'0'0'164'0,"0"0"42"0,0 0 13 16,0 0-8-16,0 0-39 0,0 0-39 0,0 0-48 15,0 0-35-15,0 0-12 0,0 0 11 0,0 0 15 16,0 0 14-16,0 0 8 0,0 0-9 15,9 100-6-15,-7-68-9 0,0 3-10 0,-1 1-4 16,1 1-8-16,1 2-9 0,-3 1-1 0,0 0-5 16,0 2-1-16,0-2-2 0,0 1-4 15,0-5-6-15,0 1-4 0,0-3-3 0,0-5-4 16,3-1-2-16,2-3-1 0,1-1 1 0,-2-3 2 16,1-2 1-16,-3-1-2 0,3-3-1 0,-3-1-2 15,0-1 3-15,-1-3 1 0,2 0-2 16,-2-2-2-16,-1-2-3 0,2-1 3 0,-2-1-7 15,1-1-5-15,-1-1-9 0,0-1-21 0,0-1-41 16,0 0-70-16,0-3-131 0,0-1-208 0,0 0-837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6-01T04:06:38.776"/>
    </inkml:context>
    <inkml:brush xml:id="br0">
      <inkml:brushProperty name="width" value="0.05292" units="cm"/>
      <inkml:brushProperty name="height" value="0.05292" units="cm"/>
      <inkml:brushProperty name="color" value="#FF0000"/>
    </inkml:brush>
  </inkml:definitions>
  <inkml:trace contextRef="#ctx0" brushRef="#br0">14402 9037 415 0,'0'0'167'0,"0"0"-7"16,0 0 16-16,0 0-1 0,0 0-6 0,0 0-13 15,0 0-21-15,0 0-18 0,0 0-22 0,0 0-15 16,0 0-10-16,0 0-10 0,0 5-1 0,1-5 6 16,0 1 6-16,2-1 9 0,-2 1-2 15,1 0-4-15,0 1-5 0,0-1-8 0,1 0-3 16,1 1-9-16,1 1-2 0,1-1-3 0,-1 0-1 16,1 1-2-16,1-1-1 0,1-1 1 15,-1 0-2-15,1 1 0 0,1-2-5 0,-1 1-5 16,1-1-3-16,1 0 0 0,1 0-4 0,2 0-1 15,1 0-2-15,3-1-3 0,1-3 0 0,1 2-3 16,2-2-3-16,2 1-1 0,-3 0 0 16,3 1-5-16,0 1 3 0,-2 0-2 0,3-1-2 0,-3 2 4 0,4 0 3 15,1 0 4-15,1 0 1 0,1 0-2 0,-2 0-4 16,2 0-4-16,0 0-1 0,0 0 1 16,1 0-2-16,2 0 1 0,0 0 0 0,2 0-1 15,0 0 1-15,1 0-2 0,5 0 1 0,-1-1 0 16,2-1 0-16,0-2-1 0,0 1-1 0,-3-2 1 15,2 1 0-15,-3 0 0 0,1-1-2 0,2 1 2 16,-3-2 0-16,0 1-1 0,1 0-1 0,-2 1 2 16,2-1-2-16,-1 2 2 0,2-1 0 0,1-1-1 31,-1 1-1-31,3 1 0 0,-1-1 1 0,3 1-1 16,0 1 3-16,-2-2-4 0,2 1 1 0,0 0-1 15,-2 0-1-15,2 0 3 0,-2 1-1 16,-1-1-2-16,1 1-3 0,-4-1 2 0,-1 1 0 15,-1 1 1-15,0-1 0 0,-3 1 2 0,-1 0-1 16,1 0 2-16,0 0 1 0,3 0-3 0,-2-1 2 16,5 1 0-16,-1-1 1 0,1 1-3 0,2 1 1 15,-1 0 1-15,-1 0-1 0,-3 0-1 0,1 0 1 16,-2 0-1-16,-5 1 3 0,2 1-2 0,-5-2-1 16,0 0-1-16,-1 1 0 0,0-1 2 15,-4 0-1-15,5 0 4 0,-3 0-4 0,1 0 2 16,3 0 1-16,0 0-4 0,-1 0 3 0,4 0-3 15,0 0 3-15,1 0-1 0,1 0-2 0,0 2 2 16,-3 0-1-16,0 0 0 0,0 1 1 16,-4-1-1-16,0-1 1 0,-3 2-1 0,-2-2 0 0,0 0 1 15,-2 0-2-15,-3 1 2 0,4-2-3 16,-1 0 4-16,1 0 1 0,-4 0-4 0,3 0 2 0,-2 0 0 16,-1 0 0-16,2 0 2 0,-2 0-1 0,1 0-1 15,-2 0 1-15,1 0-1 0,-3 0 0 16,-2 0 1-16,-5 0 0 0,3 0 1 0,-2 0 0 15,-2 0-1-15,-2 0-1 0,2 0 1 0,-2 0 1 16,-1 0-1-16,0 0-1 0,-1 0 0 0,0 0-2 16,0 0-10-16,0 0-22 0,0-4-37 15,0 0-44-15,-4 1-90 0,-3-3-205 0,2 3-294 0,1-1-841 16</inkml:trace>
  <inkml:trace contextRef="#ctx0" brushRef="#br0" timeOffset="60615.27">14806 8749 154 0,'0'0'246'0,"0"0"-121"16,0 0-16-16,0 0-3 0,0 0-6 0,0 0-13 15,0 0 3-15,0 0 2 0,0 0 7 0,0 0 5 16,0 0-2-16,0 0-8 0,-1 0-16 16,1 0-12-16,-1 0-9 0,0-1-6 0,-2 0-3 15,2-1-8-15,0 2-8 0,-2-2-3 0,1 1-2 16,0-1-1-16,-1 1-2 0,0 0 0 0,1-2-2 16,-2 1-1-16,2 0 0 0,-3-2-1 15,1 1-4-15,-2-1-1 0,1-1-1 0,0 1-1 0,0-1 3 0,-3 0 4 16,3-1 4-16,-2 3 3 0,1-2-2 15,1-1-2-15,-2 0-8 0,2 1 2 0,-2-1-2 0,2-1 0 16,0 0-2-16,0 0-3 0,-1-1-3 0,2-1-1 16,-3 0 1-16,2-1-1 0,0 1 2 15,-2-1-1-15,4 1 2 0,-5-1-2 0,3-1 1 16,0 0 2-16,1 2 3 0,1 1 2 0,-1 0-1 16,1 1 0-16,1 0-3 0,-3 2 0 0,3-2 3 15,-1 0 1-15,0 1-1 0,-1-1-2 0,2 0-4 16,-1-1-1-16,-1-1 1 0,1 0-1 15,-1-1-1 1,-2-1-1-16,4 0 0 0,-3 1-3 0,2-1 0 16,-1-1 1-16,0 2-1 0,2-4 0 15,0 4-1-15,-1-3 0 0,1 2 0 0,1-1 1 16,1 1-2-16,0 1 2 0,-1-1-2 0,1-1 2 16,0 1-1-16,0 0 2 0,0-2-2 15,0 1 0-15,0 1 1 0,0 0-1 0,0 1-1 16,0 1 1-16,1 0-1 0,4-1-1 0,0 2 1 15,-1 1-2-15,0-2 2 0,2 1 0 16,-2 0 0-16,4 0 1 0,-2 0-1 0,2 0-1 16,0 0-1-16,1-1 1 0,-1 2 0 0,-1-1 3 15,0 0-2-15,2 0 1 0,-3-1-1 0,1 2 1 16,-1 2-1-16,0-1 1 0,1 1 0 0,-1 0-1 16,0 1 1-16,-1 0-1 0,0-1 2 0,2-1-2 15,-1 2 1-15,1-1 0 0,-1-1 0 0,2 2 0 16,0-1 0-16,1 0 0 0,1 1 1 15,1 0-2-15,-1 1-1 0,0 1 1 0,1 0-1 0,-1 0 3 16,-1 1-2-16,3 1-1 0,-3 0 1 0,0 0 0 16,0 0 1-16,-1 0-1 0,0 0-2 0,-2 0 2 15,4 3-1-15,-4-1 1 0,0 2 1 0,2-2-2 16,-2 2 1-16,1 0-1 0,1 1 0 16,-2-1 2-16,0 0-1 0,2 1 0 0,0-2 1 15,-1 1-2-15,0-1 1 0,2 2 0 0,-2-2-1 16,0 1 1-16,-1 1 0 0,4-3-1 0,-4 3 1 0,0 0 0 15,2-1 0-15,-2 2 0 0,1-1 0 16,1 0 0-16,-1-1 0 0,1 1 0 0,0-1-1 0,-1 1 1 16,0-2 0-16,1 2 0 0,-2-2 1 15,1 1-2 1,-2-1 0-16,2-1 1 0,-2 2 2 0,0-1 2 16,-1 2-2-16,1-1 1 0,-1 1-2 15,1 0 1-15,-1 1 2 0,1-1-2 0,-1 1 0 0,2-1-1 16,-1 0-3-16,0 2 3 0,-1-1 1 15,1 1 0-15,0 0-1 0,-1-1 0 0,2 1 0 16,-3-1 1-16,1 0 1 0,0-1 0 0,0 2-1 16,-1-1 2-16,0 1-1 0,0 0 1 0,1 0 0 15,0-1-2-15,-3 1 4 0,3 0-3 16,-2 0 1-16,1 0 0 0,1-2 0 0,-2 3 1 16,1-1 1-16,-2 0-1 0,1 1 7 0,-1-1-2 15,-1 1 2-15,0 3 1 0,0-2-3 0,0 2 0 16,0 1-1-16,-1-2 1 0,-2 1-4 0,1-1 1 15,-1 1 1-15,-1-1 2 0,1-1-4 0,0 2 1 16,-1 0 1-16,0-1-1 0,0 1 2 16,0-1-3-16,-1-1 0 0,1 0 0 0,-1 1-1 0,0-2 2 15,1 1 0-15,0 0-3 0,-1 0 0 16,2-2 1-16,-2 1-3 0,2 2 0 0,-1-2 0 16,2 0 0-16,-3-1 0 0,1 3 0 0,1-2-2 15,-1 0 2-15,0 0-1 0,0 0 2 0,1 0-3 16,-1-1 2-16,1 2 3 0,1-4-4 15,-2 2 3-15,2 0-3 0,-2-1 0 0,1-2 0 16,1 1 2-16,1 0-1 0,-3 1-2 0,1-1 1 16,0 1 3-16,-1 0 0 0,-1 1 1 0,-1 0 1 15,1 0-1-15,-3 0 1 0,2 0-2 0,0 0 1 16,-2 0 2-16,2 0-4 0,0-2 1 0,0 3-1 16,-2-5 0-16,2 2 0 0,0 0 2 0,-1-1 1 15,1-1-1-15,-1 0 1 0,1 0-2 16,1-2 0-16,0 2-1 0,-2-2 1 0,4 0-1 0,-3-1-1 15,2 0-2-15,0 0 0 0,0 0-2 0,2 0-9 16,-2-2-14-16,1-2-38 0,2-3-69 0,1-1-101 16,0-3-155-16,0 2-280 0,0 2-776 0</inkml:trace>
  <inkml:trace contextRef="#ctx0" brushRef="#br0" timeOffset="73677.94">18651 8472 97 0,'0'0'121'0,"0"0"-26"16,0 0 16-16,0 0 1 0,0 0 5 15,0 0-2 1,0 0-24-16,0 0-28 0,0 0-28 0,0 0-18 16,0 0-13-16,0 0-6 0,0-7-1 0,0 9 2 15,0 2 9-15,0 2 10 0,0 4 5 0,0 1 4 16,-2 4 3-16,-1 1-4 0,-5 4-1 0,5 1-3 16,-4 1-3-16,3 1 0 0,-3 2-1 15,-2 4 3-15,-1-1 3 0,0 3-3 0,-1 1 1 0,1 0-2 16,0 3-1-16,-1 0 0 0,1 2-3 0,-1 1 0 0,-1 1-4 15,2 0-2-15,-1 1-1 0,0 1-3 16,1 0-1-16,-4-2 1 0,3 0 1 0,0-1 2 16,-2-1 4-16,1 1 4 0,-4-2 5 0,4-2 4 15,0 1 0-15,-2-2 2 0,3-1-3 0,-1 2 2 16,1-3 0-16,-1 2-4 0,-3 0 1 0,3 1-5 16,-2 0 0-16,-2 1-3 0,1-2-1 0,-1 2 0 15,2-3-2-15,-3 0 6 0,3-2-1 0,-1-1 4 16,2-1-1-1,2-3-1-15,0-1 0 0,-2 0-4 0,5-1-2 0,-1-1-3 0,-1 1 0 0,1 0-2 32,0 0-1-32,0 0-1 0,-2 1-2 0,3-1 1 15,2 0-1-15,-3 1 0 0,1-4-1 0,1 1-2 0,2-2 0 16,-2 1 0-16,2 0 1 0,-1 0 3 16,2 1-1-16,-2 0 2 0,-2 1-2 0,3 0-1 0,-3 0 0 15,0 0 1-15,3 1-2 0,-2-2-1 0,-2 3-1 0,4-1 0 16,-2 2 1-16,-1 0 0 0,2 0 0 0,-1 1-2 15,-1 0 0-15,4 0 0 0,-2-1 0 0,-3 0 1 16,4 0 1-16,-3 3-2 0,-1-2 1 16,-1 2 0-16,1-2-1 0,2 0 1 0,0-2-2 15,-1-3-1-15,4-4 4 0,-2-2-4 0,4-3 1 16,0-1 1-16,-2-4-2 0,3-1-8 0,0-4-18 16,1-1-41-16,0-1-40 0,0-3-29 0,4-8-62 15,2-6-59-15,4-6-73 0,0 1-88 16,-5 6-98-1</inkml:trace>
  <inkml:trace contextRef="#ctx0" brushRef="#br0" timeOffset="74468.25">18862 8631 0 0,'0'0'360'16,"0"0"-237"-16,0 0 0 0,0 0-2 0,0 0-2 16,0 0-3-16,0 0-11 0,0 0-12 0,0 0-13 15,0 0-18-15,0 0-21 0,0 0-16 16,0 0-11-16,0 0-2 0,-30 2 4 0,25 8 7 16,-1 4 8-16,3 3 2 0,-4 3-2 0,0 4-4 15,0 3-2-15,-2 2-1 0,0 4-2 0,0 3-1 16,-1 1-1-16,0 5-1 0,0 0-1 15,-1 5-1-15,0 3-5 0,-3 3 0 0,-2 2-1 16,-2 2-1-16,4 1-2 0,-4 0-3 0,4-5 0 16,-2-1-1-16,3-1 1 0,-3-2-1 15,4-3 3-15,1-2 0 0,-1-1 1 0,2-1 1 0,0-2 2 16,0-1-1-16,1-3 3 0,0 0 0 0,-1-2-2 16,0 1 0-16,1-2-2 0,-2 0 1 15,1-1-1-15,0-2 1 0,0 1 0 0,1-2-1 0,2-1-1 16,-2-2-1-16,0 1 1 0,1-3-1 15,-1 1 0-15,0-2-1 0,3-2 4 0,-2 0-3 16,0 0-2-16,2-1 1 0,-2 2 1 0,0 0 0 16,-1 1 1-16,-1 0 1 0,2 0-3 0,3-1 0 15,-2-1-3-15,-3 1 1 0,2 4 0 32,-2 1 3-32,-3 2 2 0,2 1 0 0,-2-2-3 15,-3-4 0-15,5 3-1 0,0-6-2 0,1 1 2 0,-1 1 1 16,-1 0 1-16,-2 0 2 0,2 0 0 0,0-1-1 15,2-2-1-15,-1-2-3 0,2-1 0 16,0 1-2-16,1 0 0 0,1 0 0 0,-2 1 2 0,1 0-1 16,0-3 1-16,2 2-2 0,-1-2-3 15,0 0 3-15,3 0-2 0,-3 0 2 0,3 0 0 0,-3-2 1 16,1 1 0-16,0 1 0 0,-2-2-1 0,3-1 2 16,-1-3-3-16,3-2-1 0,-2 0-1 15,3-1 1-15,0 0 0 0,-1 0-2 0,0-3 2 16,2 1-3-16,1-3-1 0,0 1-3 0,-1-2-5 15,1 0-10-15,-1-1-18 0,1 0-41 0,0 0-75 16,0-2-122-16,0-2-153 0,0 2-755 0</inkml:trace>
  <inkml:trace contextRef="#ctx0" brushRef="#br0" timeOffset="75008.39">17441 10979 728 0,'0'0'104'0,"0"0"12"0,0 0-9 15,0 0-10-15,0 0-22 0,0 0-23 0,0 0-21 16,0 0-7-16,0 0 9 0,0 0 19 0,0 0 15 15,0 0 9-15,0 0 1 0,0 0-4 16,60 56-4-16,-49-36-7 0,-1 6-5 0,-2 3-10 16,2 2-7-16,-4 1-8 0,-1 3-10 0,-1-2-4 15,1-2-6-15,-4 0-2 0,3-3-1 0,-1-2 0 16,-1-2 1-16,-1-3-1 0,0-1-2 16,-1-1 3-16,0-4 0 0,0 2 0 0,1-1-4 15,-1-1 1-15,0-1-2 0,1 0-3 0,1-2 2 16,1-2-4-16,-1-2-1 0,0 0 0 0,1-2-1 15,2-3 0-15,-2 0 0 0,5-2 3 0,-1-1 4 16,2-1 2-16,2-5 2 0,2-2 1 16,-1-1-2-16,7-3-2 0,0 1 0 0,0-3-1 15,3 1 0-15,1-2 1 0,4 1-1 0,1-2 2 16,3-2 8-16,4-2 4 0,5-3 4 16,2-2 0-16,6 0-8 0,0-2-5 0,-2 4-3 31,1 0-3-31,-3 3-1 0,1-1 1 0,-9 1-2 15,1 2 0-15,-7-1 2 0,-5 4-1 0,1 2-3 16,-5 0 2-16,-1 2-2 0,-6 1 0 16,1 2 2-16,-5 1-3 0,-3 1-2 0,1 3-1 0,-2-4-8 15,-2 3-16-15,-2-2-32 0,2-1-51 0,-2-3-72 16,0 0-97-16,0-3-120 0,0 0-208 16,0 6-91-16</inkml:trace>
  <inkml:trace contextRef="#ctx0" brushRef="#br0" timeOffset="75612.63">18690 8327 309 0,'0'0'136'15,"0"0"7"-15,0 0-1 0,0 0-2 16,0 0-4-16,0 0-13 0,0 0-5 0,0 0-4 15,0 0-1-15,0 0-8 0,0 0-14 0,0 0-16 16,0 0-18-16,0 0-7 0,-21-44-2 0,20 44-5 16,-1 1-8-16,-4 3-3 0,1 3-6 0,-4 0 1 15,-4 5-2-15,-2 1-3 0,-4 4-2 0,-2-2-3 16,1 2-3-16,-1 0-1 0,-1 0-2 0,2-1 0 16,-1 1 0-16,1-2-4 0,1-3 2 0,4 1-4 15,-1 0 1-15,2-2-1 0,-1 1-3 0,3-1-1 16,0-1 1-16,1 1-2 0,0-2 0 0,2 0 0 15,1-2-2-15,0-1-4 0,5-1-7 16,1 0-14-16,1-4-21 0,1 1-23 0,0-2-24 0,5 0-27 16,5 0-35-16,0-7-43 0,8-2-47 0,1-4-42 15,-4 3 6-15,-4 1-401 0</inkml:trace>
  <inkml:trace contextRef="#ctx0" brushRef="#br0" timeOffset="76009.72">18680 8261 261 0,'0'0'202'0,"0"0"-46"0,0 0 0 0,0 0-15 16,0 0-24-16,0 0-24 0,0 0-21 0,0 0-7 15,0 0-3-15,0 0 3 0,0 0 2 0,0 0-2 16,0 0 2-16,0 0-3 0,82 7-6 0,-67 2-6 16,-3 3-7-16,0-1-4 0,3 2-2 15,-1 1 0-15,-2 3 0 0,0-2-2 0,4 3-2 16,-4 2-2-16,4-1-1 0,-4 2 0 0,1-1-1 15,-1 0 0-15,2 0-2 0,0 0-1 0,-2-1-1 16,4 2-2-16,-3-2 1 0,-1 2-3 0,2-1 0 16,-4-2-1-16,1 0-4 0,0 0-1 0,-3-1 0 15,-1-2 3-15,2 1 1 0,-2-1-1 16,-3 0-3-16,2-1-1 0,-2-1-3 0,2-1-2 16,-3-1-3-16,-1-2-2 0,3 1 0 15,-2-2-2-15,-2-1 1 0,4 0 0 0,-2-3-2 16,0 1-2-16,1-3 3 0,-2 1 0 0,0-1-1 15,-1-1 1-15,-1 0 2 0,0-1 2 0,0 2 2 16,1-2 5-16,-1 0-1 0,0 0 3 0,0 0-1 16,0 0-3-16,0 0-4 0,0 0-6 0,0 0-3 15,0 0-7-15,0 0-26 0,0 0-41 16,0 0-61-16,0 0-69 0,0 0-99 0,0 0-145 16,0 0-685-16</inkml:trace>
  <inkml:trace contextRef="#ctx0" brushRef="#br0" timeOffset="78656.6">13951 12364 160 0,'0'0'417'0,"0"0"-239"0,0 0 14 15,0 0-23-15,0 0-29 0,0 0-21 0,0 0-22 16,0 0-14-16,0 0-4 0,0 0-15 0,0 0-13 16,0 0-9-16,-20-4-12 0,14 4-6 0,0-1-6 15,-2 1-3-15,-1 0-1 0,-2 0-4 16,1 0 0-16,-2 3-3 0,0 0 1 0,0 3-1 15,-2 0 2-15,4 1-1 0,-3 1-1 0,2 0 1 16,1 2-3-16,0-1-1 0,2 2 0 0,2-1-1 16,2 2-2-16,3-2-1 0,1 0 0 0,0 0-1 15,2-1-1-15,7-2 1 0,1 0 1 16,0 0-1-16,1-2 2 0,4 1 0 0,0 0 0 16,0 0 2-16,-1-1 1 0,-1 2 0 0,-1 0 1 0,-1 3 1 15,0-2 4-15,-2 2 0 0,-2 0 0 16,-1 1 1-1,-3 0 3-15,-1 2 2 0,-2 0 4 0,0 0 2 0,-5 1-1 16,-2 1 0-16,-2-1-3 0,-3-1-3 0,1 1-1 16,-3-1-4-16,0 1-3 0,1-4-1 0,-2 1-2 15,3-2-1-15,1-2-4 0,0-4-3 16,3-2-10-16,5-1-25 0,-1-2-54 0,3-5-74 16,1-6-80-16,0 0-87 0,6-4-18 0,-2 3-105 15,1 4-70-15</inkml:trace>
  <inkml:trace contextRef="#ctx0" brushRef="#br0" timeOffset="78797.52">13955 12546 0 0,'0'0'422'0,"0"0"-265"0,0 0-9 15,0 0 0-15,0 0-8 0,0 0-14 0,0 0-9 16,0 0-21-16,0 0-17 0,0 0-11 16,0 0-15-16,0 0-12 0,0 0-10 0,0 0-9 15,108 97-6-15,-106-90-4 0,1-2-10 0,0 1-23 16,-1-1-70-16,-1-2-177 0,0 0-935 0</inkml:trace>
  <inkml:trace contextRef="#ctx0" brushRef="#br0" timeOffset="79035.19">14084 12548 1052 0,'0'0'68'15,"0"0"-12"-15,0 0-7 0,0 0 36 0,0 0 33 16,0 0 18-16,0 0-8 0,0 0-18 0,0 0-19 0,0 0-22 0,0 0-19 16,118-2-15-16,-100 0-14 0,-1-1-9 0,1 1-5 15,-1 1-1-15,-2-2-5 0,-2 3-3 0,1-3-11 16,-3 3-26-16,1-3-61 0,-1 1-83 0,-2 0-112 16,-1-1-92-16,-5 1-688 0</inkml:trace>
  <inkml:trace contextRef="#ctx0" brushRef="#br0" timeOffset="79261.69">14269 12383 601 0,'0'0'176'15,"0"0"-22"-15,0 0-33 0,0 0-2 0,0 0-10 32,0 0-8-32,0 0-7 0,0 0-12 0,-39 120-8 15,34-93-5-15,-3 2-2 0,2-1-7 0,1 2-7 16,1-1-10-16,1-2-14 0,2-2-9 0,1-3-10 0,0-2-1 15,0-3-1-15,2-1-3 0,3-2 3 0,0-1-4 16,0-2 1-16,-1-1 1 0,2 1-1 0,-2-2 1 16,2 0-1-16,0-1 1 0,-1-1 1 15,0 0-3-15,3-1-1 0,-3-2-1 0,1 1-3 16,2-3-6-16,0-1-18 0,0-1-52 0,0 0-78 16,2-1-116-16,-2-4-126 0,-2 3-735 0</inkml:trace>
  <inkml:trace contextRef="#ctx0" brushRef="#br0" timeOffset="79418.78">14474 12772 0 0,'0'0'469'0,"0"0"-256"16,0 0-35-16,0 0-33 0,0 0-34 0,0 0-30 16,0 0-28-16,0 0-27 0,0 0-16 0,0 0-12 15,0 0-14-15,0 0-61 0,0 0-190 16,0 0-657-16</inkml:trace>
  <inkml:trace contextRef="#ctx0" brushRef="#br0" timeOffset="101933.25">15120 12437 359 0,'0'0'219'16,"0"0"-9"-16,0 0-1 0,0 0 4 31,0 0-26-31,0 0-38 0,0 0-36 0,0 0-40 16,0 0-27-16,0 0-17 0,0 0-9 0,0 0 2 15,0 7 11-15,0-4 15 0,3 0 17 0,4 0 13 16,3 1 0-16,2-1-3 0,1-1-5 0,5 1-5 16,3-2-5-16,4-1-7 0,1 0-8 15,7 0-7-15,2 0-5 0,1-1-4 0,2 1-2 16,3-1-2-16,4-2 5 0,2 1 7 0,7 0 2 16,3-3-3-16,5 0-6 0,2 1-12 0,3-2-6 15,-1-1-2-15,3 0 0 0,-1 0 0 0,1 1 2 16,-2-1-1-16,0 0-1 0,-1 1-1 0,0 1-3 15,-2 0-3-15,2 2 1 0,-3-1-1 0,0 2 1 16,-2 0-2-16,-2 0 2 0,0 1-2 16,-5 0 0-16,-4 1-1 0,-1 0 1 0,-5 0-2 15,0 0 1-15,-4 0-1 0,-3 0 0 0,-3 0 0 16,-3 0-2-16,-5 2 0 0,-1 0-1 0,-2 0 1 16,-8-1-2-16,3 0-3 0,-8 1-6 0,0-1-11 15,-1 0-17-15,-7 0-35 0,0-1-40 0,-2 2-44 16,-2 1-79-16,-8 0-109 0,3 1-181 0,1-2-841 15</inkml:trace>
  <inkml:trace contextRef="#ctx0" brushRef="#br0" timeOffset="102363.54">15255 12722 1017 0,'0'0'95'16,"0"0"4"-16,0 0-6 0,0 0 3 0,0 0-8 15,0 0-20-15,0 0-8 0,0 0 0 16,0 0 19-16,0 0 26 0,0 0 12 0,0 0 1 15,0 0-11-15,129 29-17 0,-93-25-11 0,6-1-7 16,5 0-5-16,3 0-8 0,7-2-10 0,8-1-3 16,6 0-5-16,5-1-6 0,6-4-3 0,5 0-9 15,0-1-12-15,0 1-4 0,-1 1-2 0,-2-1-2 16,-6 1 2-16,0 1 4 0,0-1 2 16,-5 1 6-16,-1 0 1 0,-3 1-1 0,-4-1-1 15,-4 3-3-15,-4 0-3 0,-6 0-1 0,-6 0-2 16,-2 0-4-16,-10 0 0 0,-4 0-1 0,-8 0-1 15,-4 2-1-15,-4 0-4 0,-3-1-4 0,-7 2-7 16,-1-2-13-16,0-1-34 0,-2 1-61 0,0-1-99 16,-3 0-168-16,1 0-248 0,-1 0-794 0</inkml:trace>
  <inkml:trace contextRef="#ctx0" brushRef="#br0" timeOffset="108963.76">15056 12742 195 0,'0'0'275'0,"0"0"-210"15,0 0-17-15,0 0 9 0,0 0 6 16,0 0 7-16,0 0 5 0,0 0-4 0,0 0 3 15,0 0-2-15,0 0-3 0,0 0-15 0,41 0 2 16,-31 0 1-16,-3 0 2 0,1 0 8 31,-1 1-13-31,2 0-6 0,0 1-1 0,-1-1-4 16,2 0 2-16,1-1-2 0,2 0 3 0,2 0-1 0,1 0 2 16,4 0-6-16,2-4-4 0,1 0-7 0,4-1-4 15,-1-1-4-15,2 0-7 0,2 0 1 16,-2 1-4-16,1-1 2 0,-1 0 0 0,1 2-2 0,0 1-2 15,-1-1-1-15,-3 2 0 0,3-1 1 16,-2 2-2-16,1 1 2 0,2-1 3 0,1 1 11 16,2-2 8-16,4 0 3 0,2-1-4 0,1 0-10 0,1-1-6 0,-1 0-5 15,2-1-1-15,-1 0 1 0,-3 1-4 16,-1-2-1-16,-1 4-2 0,-1-1-2 16,-3 1 0-16,4 1 0 0,-4 1 1 0,1 0 0 15,-2 0 1-15,-1 0 1 0,-3 0-2 0,2 3 2 16,-4-2 0-16,4 0 1 0,-5 1 5 0,5-1-4 0,-6-1 3 15,3 0-3-15,0 0 2 0,-3 0-1 16,1 0 1-16,1 0 2 0,-2-2-1 0,3-1 2 0,1 0-2 16,-4 0-3-16,4-2-1 0,-4 0 0 15,0 3-1-15,-2 0 0 0,0-1-2 16,0 1 2-16,-1-1 2 0,1 1-1 0,0-1 1 0,1 1 0 16,0-1-1-16,-1 2 2 0,0-2 0 15,1 0 0-15,-1 1 0 0,0 0 0 0,-1-1 1 16,-4 1-3-16,2 0 1 0,-5 1 1 0,1 1-1 15,-1-2 3-15,0 1 0 0,-3 1 2 0,0-1 1 16,-2 1-1-16,1-1 0 0,-2 1 0 16,-1-2-2-16,-2 2 2 0,1 0 1 0,-1-1 1 15,-2 1-1-15,0 0 2 0,2-1-1 0,-1 1 1 16,-1 0-2-16,-1 0 1 0,1-1 0 16,-1 1-1-16,0 0 1 0,0 0-1 0,0 0-2 0,0 0-1 31,0 0-3-31,0 0-2 0,0 0-4 0,0-1-4 15,0 1-12-15,0 0-22 0,-1-2-45 0,-2 1-76 16,-2-1-107-16,0 1-130 0,0 0-161 0,3 1-801 0</inkml:trace>
  <inkml:trace contextRef="#ctx0" brushRef="#br0" timeOffset="110260.85">9816 12587 436 0,'0'0'127'0,"0"0"-24"0,0 0-3 0,0 0-2 15,0 0-12-15,0 0-13 0,0 0-11 0,0 0-21 16,0 0-13-16,0 0-6 0,0 0 10 16,0 0 15-16,9 5 12 0,-5-4 10 0,5-1-2 15,1 1-5-15,0 1-5 0,2-2-5 0,1 1-5 16,2-1-4-16,-2 0-4 0,3 0-3 16,1 0-5-16,-1 0-1 0,3 0-5 0,0 0-2 15,0 0 0-15,3 0-3 0,0 0 0 0,1 0-3 16,3 0-1-16,-2 0-4 0,3 0-2 0,-3 1-3 15,4 1-4-15,-4-1-1 0,2 2 0 16,2-1 0-16,2-1 3 0,2-1 5 0,1 0 3 16,6-1 1-16,-2-4 0 0,1 1 0 0,1-3-2 15,2 0 0-15,-1 1-3 0,0-3-2 0,2 1-1 16,-2 0-3-16,0 0 0 0,2 3-2 0,-3 1 0 16,-1-1-1-16,-4 2 2 0,-2-1-1 15,-1 2 0-15,-1-2-1 0,0 2 0 0,0-1-1 16,0 0 0-16,1-1 0 0,-1 0 2 0,1-1 3 15,-1 0-2-15,0-1 1 0,1 0 1 16,-2 0-2-16,1 2-2 0,-2 0 1 0,-2-1-2 16,2 2 1-16,-5 0 2 0,3 1-2 0,-3 1-1 15,0-2 2-15,3 2-1 0,-3-2 0 0,4 3-2 0,-3-1 3 16,3-2 0-16,-3 1-1 0,3 0 2 16,-4-2-1-16,5 1 1 0,-3-2-1 15,3 0-1-15,-1 2 1 0,-2-2 1 0,1 0 0 0,-2 0 2 16,2 0-3-16,-3 0 0 0,-2 0 0 0,2-1 1 15,3 2-1-15,-3-1 0 0,3 0 0 16,-3 1 2-16,-1-1-1 0,1 1-1 0,1 1 0 16,-3-3-2-16,-1 3 1 0,0 0 1 0,-1 1 0 15,0-2 4-15,-2 2-2 0,3-1-1 16,0 0 1-16,-3 1 1 0,-1-1 0 0,1 2 2 16,-2 0 1-16,-1 0 2 0,-1 0 0 0,-3 1-2 31,1 0-1-31,-1 0 0 0,-1 0-1 0,-2 0 1 15,-4 0-2-15,-1 0-2 0,3 0 1 0,-4 0 1 0,-1 0 2 16,1 0-3-16,-1 0 6 0,0 0 0 0,0 0 1 16,0 0-1-16,0 0 1 0,0 0 0 15,0 0-1-15,0 0-1 0,0 0-7 0,0 0-9 16,0-1-14-16,0-2-55 0,0 2-114 0,0-1-236 16,-1 1-949-16</inkml:trace>
  <inkml:trace contextRef="#ctx0" brushRef="#br0" timeOffset="112714.51">15311 16381 277 0,'0'0'86'15,"0"0"-37"-15,0 0-5 0,0 0 0 0,0 0-8 16,0 0-3-16,0 0-6 0,0 0-2 0,0 0 7 16,0 0 7-16,0 0 7 0,0 0 2 15,17 17 2-15,-13-14-1 0,0 1 0 0,0-1 2 16,-1 1 0-16,1-1-5 0,2 0-6 0,-2 1-9 16,1-1-2-16,-1 1 1 0,-1-1 3 15,3 1 7-15,-3 0-4 0,3 0-1 0,-3 1-7 16,2-2 1-1,0 1 0-15,-3 2-2 0,3-1 2 0,-1 0-3 16,2 0 2-16,-2-1-2 0,1 1-3 0,0 1-2 16,1-1-4-16,-1-1 1 0,4-1 4 0,1-1 2 15,1-2 4-15,4 0 1 0,1-1-4 0,4-5 1 0,2-1-9 16,3-2-5-16,-1-1-1 0,2-1-5 0,0 1-3 16,2 2-1-16,-3-2-4 0,0 3 2 15,-3 2 0-15,0 1 0 0,2-1 6 0,0 1 14 0,-2 0 7 16,6 0 2-16,-2 0-5 0,0 0-16 0,1 2-5 15,-1-1-1-15,2 1-4 0,-3 0 2 0,0 1 0 16,-2 1 0-16,1 0 3 0,-3 0-3 16,0 0-1-16,-2 0 0 0,-3 3-1 0,2 1 3 15,-4-1-2 1,3 2-1-16,-2-2 1 0,2 2 1 0,1-2 1 0,2 0 0 0,2-1 0 0,-1 1 0 31,7-3 0-31,-3 0-2 0,4 0-1 0,1 0 0 16,2-2 2-16,2-1-1 0,1-1 0 0,-3 1 1 0,3-1-2 0,-2 1 1 0,-1-1-1 0,-1 1 2 15,0-1-1-15,-1 1 1 0,-1 0 2 32,-3 1-2-32,0 0 1 0,-1 0 0 0,0-1 0 0,-2 3 1 0,3-3 3 0,-3 2-3 0,4 0 0 15,-3-1 1-15,1 2-1 0,-2 0 1 0,0 0 0 16,-1 0-2-16,-1 0-1 0,1 0 0 0,-3 3 2 16,3-1-2-16,-4 0 0 0,2-1 0 31,1 1 0-31,-1 0 2 0,1-1-1 0,1-1 1 0,0 1-2 0,1-1 1 0,-1 0 1 0,-1 0 1 31,3 0-1-31,1 0 2 0,-2 0 0 16,4 0-1-16,-5 0 2 0,6 0 4 0,-1 0 2 15,1-1 0-15,3 0-2 0,1-1 0 0,1 0-3 16,-2 1-1-16,1 1 0 0,-2-2-2 16,-1 1-5-16,-4 0 1 0,2 1-2 0,-4-1 1 0,-1 1 6 15,2 0-3-15,-5-2 6 0,-2 1-2 0,1 0 2 16,-4-1 1-16,2 1 0 0,-3-2-1 15,2 2 1-15,-2-1-1 0,-1 0-2 0,0 1 1 16,2 0-3-16,-2-2 3 0,0 2-2 0,0-1-1 16,-2 1-1-16,0 1 0 0,1-2 1 0,-2 1 3 15,0 1 0-15,1-2 0 0,1 1 3 0,-2 0-2 16,0-2 2-16,1 1-1 0,-1 0-2 16,0-2 1-16,0 2 0 0,-1-2-3 0,0 2 0 15,2 0 0-15,-1-2 0 0,-2 2 0 0,-2-1-3 16,1 1 2-16,-3 2 1 0,2 0 2 0,-3-2 3 15,0 2 2-15,-2 0 2 0,1 0 4 0,-1 0 4 16,0 0 1-16,0 0-2 0,0 0-3 0,0 0 0 16,1 0-4-16,-1-1-4 0,1 1-2 0,3 0 3 15,-2-1-3-15,0 0 2 0,0 0-1 16,3 1-2-16,-3-1-3 0,0 1 1 0,-1 0 0 16,4 0 1-16,-3 0-1 0,-1 0 1 0,0 0 4 15,-1 0-2-15,0 0 3 0,0 0 0 0,0 0 3 16,0 0-4-16,0 0 2 0,0 0-4 0,0 0-1 15,0 0-3-15,0-2 0 0,0 2-2 16,0 0-9-16,0-1-14 0,0 1-35 0,0-2-71 16,0 0-137-16,-1 0-194 0,-1 0-955 0</inkml:trace>
  <inkml:trace contextRef="#ctx0" brushRef="#br0" timeOffset="117720.24">7786 16566 0 0,'0'0'166'0,"0"0"-69"0,0 0-42 16,0 0-5-16,0 0 9 0,0 0 19 0,0 0 17 16,0 0 3-16,0 0-17 0,0 0-14 0,0 0-18 15,0 0-11-15,19 49-9 0,-17-42-2 0,3-1-1 16,-1 1 0-16,1-1 0 0,0 0 0 16,1-1-3-16,1-1-3 15,1 1-2-15,1 1 0 0,2-1-1 0,-1-2-3 0,1 2-1 16,3 0-3-16,0-2-1 0,-1 0-4 15,1 1-2-15,1-1-1 0,-3 0 1 0,3-2 3 16,0 1 2-16,2 0-1 0,-2-1 7 16,4 0 11-16,-1-1 5 0,2 1 3 0,-2-1-8 15,2 2-11-15,0 0-6 0,-2 0-4 0,0 2 0 16,1-1 1-16,1-1 4 0,1 1-1 0,0-2 3 0,2 0-1 16,2-1 0-16,-1 0 0 0,3 0 1 15,-3 0 1-15,4 0-1 0,-1 0-2 0,-1 1-1 16,2 0 0-16,1 2 0 0,-2-1-1 0,0 2-2 15,2-2 3-15,0 1-4 0,-3 2 1 16,2 0-1-16,1-1-1 0,-1 0-3 0,-1 1 1 16,2-1 0-16,3-1 1 0,0-1-3 0,3 1 3 15,1-2 3-15,1 0-1 0,2-1-1 0,1 1 2 16,1-1-1-16,2 0-2 0,0 0 2 0,2-2 1 16,-4 2-1-16,2 0 0 0,2 0 2 0,-1 0-1 15,-2 1 2-15,-1 3-2 0,1 0 3 0,1 1 0 16,0-2-1-16,1 0-1 0,-1-2 2 0,6-1-2 15,-2 0-1-15,0 0 0 0,2 0 1 16,2 0-5-16,1-1 3 0,2-3 0 0,-1 0-4 16,0-1 2-16,0 2 1 0,2-1 1 0,-2 0 0 15,-1 1 1-15,1 1-1 0,3-2 1 0,-2 2-2 16,-1-1 2-16,5 2 1 0,-5-2 0 0,4 2 1 16,-3 0 0-16,4 0 2 0,-3 1-3 15,1-1-2-15,-3 1-1 0,4-1 1 0,-2-1-2 16,2 1 1-16,-2 0 1 0,2 0 0 0,-2-1 1 15,4 0-5-15,0-1 1 0,-2 1-1 0,3-2 2 16,0 1-1-16,-2-1 0 0,0-1 0 0,-2 1 1 16,3 1 2-16,-4-1 2 0,4 2 1 15,-2-1-4-15,-3 1 3 0,1 1-4 0,1-2 1 16,0 3 1-16,0-3 2 0,-4 1-1 0,5 1 2 16,-3-1-2-16,-1-1 0 0,2 2-1 0,0-2 0 15,-2 1 0-15,4-2 0 0,-3 2-1 0,2-2 1 16,-1 1 1-16,3-2-1 0,-3 1 0 0,2 0-1 15,-3-1 1-15,2 0-1 0,-2 1 0 16,-2 1 0-16,3-2-1 0,-2 1 2 0,0 0-2 16,0-1 1-16,-3 3-3 0,4-1 1 0,0-1 2 15,-1 1 1-15,-2 0 1 0,1 0-3 0,0-2 0 16,-2 2 2-16,3-2-4 0,-2 2 2 0,-1-3 0 16,-1 2-2-16,1 0 1 0,0 0 0 0,0 0 0 15,0-1 0-15,0 1-1 0,1-1 0 16,-1 0 1-16,1 0-1 0,-1-1 2 0,1 1 1 15,-2-1-1-15,0 1 0 0,2 0 2 0,1 0-4 16,-2-1 0-16,1 1 0 0,1 1-1 0,-2-1 3 16,2 1-1-16,1 0 0 0,-2 0 0 15,2-1-1-15,1 3 0 0,-4-3-1 0,3 0 0 16,-1 1 3-16,2-1-4 0,-3 0 2 0,1 1-1 16,2-1 0-1,-4-1 1-15,1 3 0 0,1-2 0 0,-2 2 0 16,2-1 0-16,2 2 0 0,-3-1 0 15,0 1 0-15,0-1 0 0,-3 1-1 0,2 0 1 0,-1-1-1 16,1 1-2-16,-2 1 0 0,-1-1 0 16,2-1-2-16,0 2 4 0,-1-1 1 0,-2-1-1 15,3 1 0-15,0 0 0 0,-2-1 1 0,0 1-2 16,-1 1 2-16,0-2-1 0,1 0 1 0,-3 1 1 16,-1 0-2-16,2-1 0 0,-1 1 1 0,-3 0 2 15,4 0-2-15,-4-1 2 0,2 1 0 0,-2 0-1 16,0 1 3-16,-1-1-2 0,1-1-2 0,-2 2 3 0,-3-1-1 15,2 0 0-15,0 1 1 0,-4 1-4 0,1-2 4 16,1 0 0-16,-3-1 0 0,2 2-2 16,-2-1-4-16,-2 1-3 0,0-2 3 0,0 1 0 0,-1 1 2 15,0-2 1-15,0 2 0 0,-1 0 1 16,-1 0-3-16,-3 0 4 0,3 0-2 0,-3 1 2 16,2-2 0-16,-3 2-1 0,4-1-1 0,-2 1 1 15,-3 0 0-15,-2 0 0 0,0 0 0 16,0 0 0-16,-1 0 1 0,0 0-1 0,1 0 2 15,-2 0-3-15,0 0-2 0,1 0 3 0,-5 0-1 16,4 0 2-16,0 0 2 0,-1 0 0 16,-3-1 4-16,3 1 4 0,1-1-3 0,-2 0 2 0,-1-1 0 15,2 1-3-15,0 0 1 0,-4 0-4 16,4 1-1-16,-5-2 1 0,4 1 1 0,-4 0 1 16,0 0-1-16,2 0 0 0,-2 0 3 0,-2-2-5 15,3 2 1-15,-2 0-3 0,-2 0 0 0,-1 1-2 16,1 0-1-16,-3 0-4 0,1 0-6 15,2 0-14-15,0 0-39 0,0 0-102 0,-1 0-297 16,-5 0-879-16</inkml:trace>
  <inkml:trace contextRef="#ctx0" brushRef="#br0" timeOffset="124788.99">16636 13021 643 0,'0'0'39'15,"0"0"2"-15,0 0 3 0,0 0 5 0,0 0 3 16,0 0-3-16,0 0 4 0,0 0-2 0,0 0 4 16,0 0 0-16,0 0 0 0,0 0 6 0,-26 132-4 15,26-113 0-15,-2 4-6 0,1 1-5 0,0 3-3 16,1 2-2-16,-1 3-4 0,-2 1-6 16,2 4-4-16,0 1-3 0,-1 2-2 0,1 3-2 15,1 2-3-15,-1 5-2 0,1 2-1 0,-2 1 2 16,-4 4 3-16,2 2 1 0,-3-2-1 0,3 1-3 15,-2-1-3-15,3-4-1 0,-3 3 0 0,3-5-2 16,-1-2-2-16,0-1-3 0,3-4-2 0,1-4-1 16,0-2-2-16,0-3 0 0,0-4-1 0,0-3 0 15,1-3-1-15,3 0-1 0,-1-4-4 0,-1-1-5 16,2-1-3-16,1-2-8 0,-3-1-12 0,4 0-24 31,-3-1-28-31,2-1-45 0,0-2-79 0,-3-3-122 16,1-4-650-16</inkml:trace>
  <inkml:trace contextRef="#ctx0" brushRef="#br0" timeOffset="125233.83">16872 12979 749 0,'0'0'48'0,"0"0"-11"15,0 0 9-15,0 0 15 0,0 0 9 0,0 0-6 16,0 0-9-16,0 0-5 0,0 0 1 15,0 0 5-15,-22 130 5 0,22-111 1 0,0 1-4 0,1 4-4 16,2 4-8-16,0 0-3 0,0 4-2 16,-2 4-4-16,0 1-1 0,0 7-4 0,1 0-5 15,-2 3-1-15,1 3-4 0,-1 0 0 0,2 2-5 16,-1-2 0-16,0-1 1 0,-1 0-1 0,2-3-2 16,2-1-2-16,-1 0-6 0,-1-2-3 15,4-3-3-15,-2-1 0 0,1 0-1 0,0-4 0 16,2-1 0-16,-3 0-1 0,2-4 0 0,-2 2-1 15,0-3 3-15,-1 1-2 0,-2-1 0 0,-1 0-2 16,0-2 0-16,0 0-3 0,-1-3-3 16,-4-2-8-16,2-1-11 0,-2-2-28 0,2-2-51 0,1-2-78 15,0 0-99-15,1-6-100 0,-1-4-493 0</inkml:trace>
  <inkml:trace contextRef="#ctx0" brushRef="#br0" timeOffset="125790.32">16384 14427 684 0,'0'0'95'0,"0"0"20"15,0 0-6-15,0 0-9 0,0 0-17 0,0 0-20 16,0 0-22-16,0 0-19 0,0 0-11 0,0 0-6 16,0 0 1-16,0 0 4 15,0 0 5-15,0 0 4 0,-13 78 4 0,19-60 2 16,4 1 1-16,1 1 1 0,2 1-4 0,-1 0 0 15,1 0-5-15,3 1-4 0,-2 0-3 16,0 0-3-16,1-3-3 0,-3 0-3 0,4-2-2 16,-5-1 2-16,0-2 0 0,0-1 0 0,-2-1-1 15,0-1 1-15,-1-4 3 0,-2 0 2 0,2-2 4 16,0 0 8-16,-2-3 3 0,1-1 5 16,1-1 5-16,-1 0 1 0,0 0 3 0,2-1 2 15,1-5 0-15,0-2-4 0,4-2-4 0,0-2-7 16,-1-1-4-16,4-4-5 0,-3 0 0 15,3-2-3-15,-1-2 1 0,0-2 0 0,3-1 1 16,-2-1 3-16,2-2 2 0,-1 1-1 0,1 1 0 16,1 1-1-16,1-1-4 0,-2 4 0 0,0 1-4 15,-3 2-2-15,0 2-1 0,-2 1-1 0,1 2-2 16,-3 0-1-16,0 1 2 0,-1-1-3 0,1 1-3 16,-2-1-10-16,-3 2-13 0,1 0-26 15,-5 3-50-15,2 1-80 0,-3 1-153 0,-2 4-662 0</inkml:trace>
  <inkml:trace contextRef="#ctx0" brushRef="#br0" timeOffset="126256.25">16683 12918 732 0,'0'0'161'0,"0"0"-24"0,0 0-9 16,0 0-18-16,0 0-27 0,0 0-15 0,0 0-14 16,0 0-9-16,0 0-2 0,0 0-2 15,0 0-3-15,0 0-2 0,0 0-2 0,0 0-3 16,-75 49-5-16,64-33-3 0,0 1-7 0,-5 1-4 15,1 2-3-15,-5 0-1 0,1 2-3 0,0 2-2 16,1-1-3-16,2 0-3 0,-3-2-2 0,4-1 0 16,-1-3-6-16,5-2-6 0,-1-3-11 0,3-2-16 15,1-4-31-15,6-3-61 0,-1-3-109 32,3 0-108-32,0 0-568 0</inkml:trace>
  <inkml:trace contextRef="#ctx0" brushRef="#br0" timeOffset="126533.84">16764 12845 620 0,'0'0'113'0,"0"0"-6"16,0 0 13-16,0 0 2 0,0 0-9 0,0 0-13 16,0 0-10-16,0 0-5 0,0 0-4 0,0 0-6 15,134 45-10-15,-111-32-10 0,-1 1-8 16,5 1-9-16,-2 0-7 0,2 0-6 0,-3 2-4 15,2-1-4-15,-3 0-2 0,1 0-2 0,-3-3-1 16,-1 1 0-16,0-2-1 0,-2 0 0 16,0-3-4-16,-3 1-1 0,-1-2-1 0,-3-1-2 15,0-1 0-15,-2 0 0 0,-1 0-2 0,-4-2-1 0,3 1-2 0,-5 0-3 16,0-2-10-16,-1 1-19 0,1-1-59 16,-2 0-101-16,0-1-175 0,0 1-912 0</inkml:trace>
  <inkml:trace contextRef="#ctx0" brushRef="#br0" timeOffset="129432.24">16261 14207 606 0,'0'0'206'15,"0"0"-42"-15,0 0-51 0,0 0-4 0,0 0 3 16,0 0 2-16,0 0-11 0,0 0-15 0,0 0-18 16,0 0-17-16,0 0-14 0,0 0-8 15,-1 0-11-15,2 0 4 0,1 0 4 0,3-1 4 16,0-3 7-16,2 0 0 0,0 1-1 0,2-3-4 15,1 0-4-15,-2-1-1 0,2-1-5 0,1-1-2 16,1 0-1-16,2-1-1 0,-1-1 3 0,5-2-1 16,1-1 4-16,3-2-3 0,0-2 0 15,6-3-1-15,3-1-5 0,0-1-1 0,2 0-2 16,5-1-2-16,-2-1 0 0,1 2-2 0,2-1-3 16,0-1 0-16,-4 4 1 0,2 0 2 0,-5 1-1 15,0 3 0-15,-2 1-2 0,-2 1 1 16,-5 3 1-1,-3 2-1-15,-1 2 1 0,-5-1 0 0,-2 1 2 16,-1 2 2-16,-3-1 0 0,2 1 0 0,-3 0-1 16,2 0 0-16,-1 0-1 0,-1 1-1 0,0 1 0 15,0-1-1-15,-1 1 0 0,-1-1-2 0,3 0-2 16,-5 2 0-16,4-1-2 0,-4 1 1 16,1 0-2-16,0 1-1 0,-2 1 0 0,1 1-1 15,1-1 2-15,-3 1-2 0,0 0 2 0,-1 0-1 16,0 0 3-16,0 0 0 0,0 0-1 0,0 0 6 15,0 0-1-15,0 0 5 0,0 0 2 16,0 0-2-16,0 0 2 0,0 0 0 0,0 0-2 16,0 0 0-16,0 0-3 0,0 0 0 0,0 0-1 15,0 0-3-15,0 0 1 0,0 0-1 0,0 0-1 16,0 0-1-16,0 0 1 0,0 0-2 16,0 0-3-16,0 0 2 0,0 0-4 0,-1 0-4 15,-2 0-7-15,1 0-11 0,-1 1-22 0,1-1-34 16,-1 1-52-16,0 0-67 0,1 2-112 0,-1-2-162 15,1 0-920-15</inkml:trace>
  <inkml:trace contextRef="#ctx0" brushRef="#br0" timeOffset="134585.98">19237 15050 1501 0,'0'0'145'0,"0"0"7"0,0 0-1 15,0 0-12-15,0 0-26 0,0 0-25 0,0 0-25 16,0 0-13-16,0 0-7 0,0 0-2 0,0 0-1 15,0 0 6-15,-13-11 4 0,19 8 5 0,4-5-1 16,3 0-8-16,1-3-4 0,0 0-9 0,4 1-8 16,0-1 0-16,1 0-5 0,1 3-7 0,0-2 0 15,2 2-4-15,0 0-3 0,-1 3 0 0,0-1-4 16,-1 4-1-16,-2 1-1 0,-3 1 0 0,-1 0-1 31,-3 7 0-31,-3 0-1 0,-4 4-1 0,-3 3 1 16,-1 2-4-16,0 0-9 0,-8 7-19 0,-3-2-40 15,0 0-57-15,-2 0-62 0,-4-1-57 0,3-1-57 16,-4-2-51-16,0-3-60 0,6-3-11 0,3-6-319 16</inkml:trace>
  <inkml:trace contextRef="#ctx0" brushRef="#br0" timeOffset="135053.04">19258 15243 146 0,'0'0'280'0,"0"0"-83"0,0 0-42 0,0 0-10 15,0 0 7-15,0 0 28 0,0 0 12 0,0 0-21 16,0 0-25-16,0 0-31 0,0 0-28 15,122-63-29-15,-103 52-27 0,-2 3-16 0,-5 2-9 16,-2 0-5-16,-1 2-6 0,-5 2-11 0,-2 1-29 16,-1 1-47-16,-1 0-56 0,0 0-55 0,-1 0-49 15,-2 0-59-15,-5 3-6 0,2 2 42 0,-3 1 67 16,-1-1 97-16,-1 2 70 0,1 0 27 16,0 1 20-16,-1 0 16 0,1 3 30 0,0 0 38 15,-3 2 43-15,3 0 39 0,0 3 2 0,-1 1-18 16,0 1-17-16,-1 1-24 0,2 1-4 0,0-4-10 15,0 2-18-15,2-4-14 0,5-2-17 16,0-1-14-16,-1-3-7 0,4-3-5 0,0 0-1 0,0-3 7 16,5 0 8-16,-1-2 11 0,5 0 8 0,2-2 3 15,4-3-3-15,0-5-6 0,4 0-12 0,2-2-8 16,0-1-5-16,1-1-9 0,3 2-4 16,-2 1-4-16,-2 2-5 0,-3 1-3 0,0 3-2 15,-5 2 0-15,-1 0 0 0,-3 3-2 0,-1 0 1 16,-3 3 3-16,3 2 7 0,-5 5 10 0,3 1 12 15,-3 5 8-15,2 3 6 0,-2 2 0 16,-2 4 0-16,1 1 0 0,3 2-1 0,-3 3 2 16,-1-1-1-16,0 0-3 0,-1-1-1 0,0 0-9 0,0-2-8 15,0-2-7-15,0-2-5 0,0-1-5 0,0-3 3 16,-2 1-7-16,0-5-3 0,-4 0-2 0,3-2-16 16,-4-2-26-16,3-1-68 0,-3-3-114 15,-2-4-186-15,5-1-415 0,0-2-313 0</inkml:trace>
  <inkml:trace contextRef="#ctx0" brushRef="#br0" timeOffset="135211.92">19270 15539 1813 0,'0'0'199'0,"0"0"-51"0,0 0-59 0,0 0-33 15,0 0-20-15,0 0-7 0,0 0-3 0,0 0 3 16,0 0-3-16,0 0-10 0,0 0-7 0,0 0-5 15,0 0-4-15,0 0-7 0,76 90-25 0,-62-85-56 16,-3 0-106-16,4 0-159 0,-9-3-224 16,1 1-652-16</inkml:trace>
  <inkml:trace contextRef="#ctx0" brushRef="#br0" timeOffset="135356.99">19189 15743 1125 0,'0'0'547'0,"0"0"-350"0,0 0-86 15,0 0-32-15,0 0-24 0,0 0 2 0,0 0 11 16,0 0 2-16,0 0-20 0,0 0-22 0,0 0-17 0,139-100-13 16,-118 84-12-16,5 1-35 0,-2-3-88 15,-5 5-195-15,-7 2-969 0</inkml:trace>
  <inkml:trace contextRef="#ctx0" brushRef="#br0" timeOffset="135948.25">19644 15009 1735 0,'0'0'109'0,"0"0"-4"0,0 0 6 0,0 0 3 15,0 0-15-15,0 0-17 0,0 0-16 0,0 0-12 16,0 0-10-16,138-96-5 0,-117 92-9 0,-3 3-8 16,-2 1-6-16,-3 0-6 0,-3 5-3 0,-2 1-1 15,-3 1 1-15,-4 0 7 0,-1 3 6 0,0 1 2 16,-6 3-1-16,-4 1-4 0,-1 0-7 0,-2 3-2 15,-3 0-6-15,2-2-2 0,-2-1 0 16,1-1-4-16,-1 0 1 0,1-2-5 0,-1-1-2 16,2-1-4-16,-1-2-4 0,3-1-1 0,1 0 0 15,1-1 0-15,-1-1-2 0,2 1-6 0,0 0-2 16,-2 3 2-16,2-1 7 0,4 1 3 0,-2-1 4 16,-1 0 2-16,5-1 2 0,0 1 1 15,-1 0 1-15,4-2-2 0,-1 2 2 0,1 1 4 16,0 1 2-16,0 0 2 0,0 0 1 0,0 3 0 15,0 1 0-15,0 0 2 0,-1 0-2 0,-1 1 2 16,-3-1 0-16,3 0-2 0,0-2-1 16,0-2-1-16,1-3-4 0,1-1 2 0,0-3-2 15,2-1 2-15,2-2 3 0,4 0 5 0,3-4 4 16,6-7 2-16,2-2-1 0,3-3-2 0,1-3-2 16,4-2-1-16,-2 2-1 0,3-1 5 15,-2 2 1-15,0 1 2 0,-2 2 2 0,0 2-1 0,-4 4-3 16,0 2-2-16,0 2 11 0,-6 1 6 15,3 4-1-15,-5 0-2 0,-1 0-13 0,-3 3-5 16,0 5 2-16,-3 2 4 0,5 4 8 0,-4 4 4 16,-1 1 5-1,1 3-2-15,-3 2 0 0,-1 4-5 0,1 0 3 16,-2 4-1-16,0-2-3 0,-1 2-1 0,0 0-7 16,0 1-2-16,0-4-4 0,0 0-1 0,0-2-1 15,0-2 0-15,-1-3-5 0,-3-2 1 16,2-2-3-16,1-3-3 0,-1 0-3 0,-3-4-18 15,3-3-33-15,-2-1-55 0,-2-2-89 0,1-3-131 16,-1-2-237-16,3 0-889 0</inkml:trace>
  <inkml:trace contextRef="#ctx0" brushRef="#br0" timeOffset="136122.15">19711 15399 1531 0,'0'0'259'16,"0"0"-113"-16,0 0-57 0,0 0-7 0,0 0 11 15,0 0 4-15,0 0-18 0,0 0-21 0,0 0-18 16,0 0-10-16,0 0-9 0,0 0-8 16,0 0-10-16,0 0-11 0,76 93-23 0,-68-78-55 15,-5 1-101-15,2 0-147 0,-3-3-210 0,-1-5-807 0</inkml:trace>
  <inkml:trace contextRef="#ctx0" brushRef="#br0" timeOffset="136265.76">19681 15688 1609 0,'0'0'246'0,"0"0"-84"0,0 0-72 16,0 0-29-16,0 0-6 0,0 0 13 0,0 0 9 16,0 0-10-16,0 0-20 0,0 0-20 0,116-74-13 15,-94 60-12-15,1 1-13 0,-2 1-33 0,1-3-85 16,-1-1-161-16,-5 3-311 0,-4 4-820 0</inkml:trace>
  <inkml:trace contextRef="#ctx0" brushRef="#br0" timeOffset="136650.6">20217 14938 1614 0,'0'0'502'0,"0"0"-357"15,0 0-45-15,0 0-25 0,0 0-24 0,0 0-17 16,0 0-3-16,0 0 1 0,0 0-3 0,0 0-5 16,-107 141-5-16,96-115-7 0,1-2-3 15,2-3-4-15,4-5-3 0,0-1-2 0,4-5-1 16,0-1-1-16,4-4-1 0,0 0 1 0,4-2 3 15,2-1 0-15,1-2 0 0,0 0 1 16,2 0 1-16,2 0-1 0,-1-4-1 0,1 1 2 16,-2-1-2-16,-1 0 0 0,-2 0 3 0,0 1-1 15,-3 1 0-15,-3 1-1 0,-3 1-3 0,-1 0 5 16,0 5 8-16,-1 5 6 0,-6 5 5 16,-3 4-2-16,-4 5-6 15,-2 2-4-15,-2 1-4 0,0 0-2 0,1 0 1 0,3-4-4 16,3-4 2-16,2-1-3 0,2-5-2 15,6-4-1-15,1-2 0 0,0-2 2 0,0-3-3 16,6 0 6-16,1-2 2 0,1 0 3 0,7 0 1 16,-2-6 4-16,2-2-2 0,2-2-1 0,2-1-3 15,-1-2-3-15,1 1-1 0,-4 0-2 0,3 0-2 16,-2 3-7-16,-2 0-18 0,-3 4-34 16,-2 0-59-16,-3 3-100 0,-2 2-152 0,-2 0-244 15,-1 0-819-15</inkml:trace>
  <inkml:trace contextRef="#ctx0" brushRef="#br0" timeOffset="136791.53">20079 15712 1635 0,'0'0'139'0,"0"0"-87"0,0 0-7 0,0 0 20 16,0 0 17-16,0 0 9 0,0 0-14 16,0 0-26-16,0 0-21 0,0 0-23 0,129-105-33 15,-113 86-68-15,1 1-126 0,-5 5-233 0,-4 2-914 0</inkml:trace>
  <inkml:trace contextRef="#ctx0" brushRef="#br0" timeOffset="137137.41">20433 14866 1145 0,'0'0'632'0,"0"0"-605"0,0 0 1 16,0 0 26-16,0 0 22 0,0 0 6 0,0 0-4 15,-101 121-13-15,90-96-11 0,3-4-10 16,1-3-10-16,6-3-12 0,1-1-11 0,4-5-9 15,3-1 1-15,5-3 1 0,3-3 5 0,-1-2 0 16,6 0 0-16,0-4-1 0,3-2-2 16,0-2-1-16,-2 1-1 0,0-1 1 0,-1 2 0 0,0 0 1 15,-3 2 6-15,0 1 8 0,-1 3 5 0,-3 0 7 16,-3 0 1-16,-2 5 2 0,-2 3 8 0,-1 3 9 16,-3 4 6-16,-2 2 1 0,0 3-7 15,0 2-10 1,0 1-6-16,-1 1-7 0,-1 2-3 0,-4 1 1 15,3 0-3-15,-2 3-1 0,1-1 0 0,-4 1-2 16,3 1-3-16,-5-1-1 0,1 0-2 0,-2 0-4 0,-2-4-3 16,1 1-3-16,0-3-1 0,2-2-1 0,0-1-3 15,-1-4-2-15,2-3-7 0,2-2-21 16,1-3-35-16,-2-5-51 0,6-2-83 0,0-2-132 16,-1 0-203-16,1-3-910 0</inkml:trace>
  <inkml:trace contextRef="#ctx0" brushRef="#br0" timeOffset="137296.69">20290 15313 1885 0,'0'0'93'0,"0"0"-32"0,0 0 14 0,0 0 33 15,0 0 17-15,0 0-10 0,0 0-23 0,0 0-21 16,0 0-15-16,0 0-15 0,117 36-13 0,-100-30-9 16,-4 1-11-16,0-3-4 0,1 2-10 15,-2-5-16-15,0 1-42 0,4-2-82 0,-3-2-156 16,-1-2-334-16,-5 0-829 0</inkml:trace>
  <inkml:trace contextRef="#ctx0" brushRef="#br0" timeOffset="137516.76">20727 14826 2153 0,'0'0'55'0,"0"0"-2"16,0 0 12-16,0 0 9 0,0 0 0 15,0 0-7-15,0 0-4 0,0 0-3 0,0 0-10 16,0 0-11-16,0 0-6 0,142-75-8 0,-116 65-1 16,0 1-9-16,0 0-5 0,-1 1-3 0,-2 1-3 15,-2 1-3-15,-4 2-3 0,-5 0-10 16,-2 3-32-16,-6 1-52 0,-4 0-70 0,0 5-129 16,-2 1-222-16,1-3-929 0</inkml:trace>
  <inkml:trace contextRef="#ctx0" brushRef="#br0" timeOffset="137673.82">20773 14922 1483 0,'0'0'126'15,"0"0"-10"-15,0 0 28 0,0 0 6 0,0 0-27 16,-2 122-45-16,3-100-35 0,0-1-18 0,2-2-15 16,-1 0-4-16,0-3-8 0,-1 0-15 15,-1-2-38-15,1 1-78 0,-1-2-123 0,0-5-195 16,0-3-897-16</inkml:trace>
  <inkml:trace contextRef="#ctx0" brushRef="#br0" timeOffset="137991.46">20819 15079 686 0,'0'0'301'0,"0"0"-79"0,0 0 9 0,0 0 3 0,0 0-26 16,124-108-28-16,-99 96-28 0,2 1-25 0,0 1-18 15,-2 3-12-15,3-1-14 0,-1 3-6 0,-1 1-11 16,-3 2-15-16,-3 2-14 0,-4 0-13 15,-6 1-16-15,-2 6-1 0,-6 1 2 0,-2 3 1 16,-4 4 4-16,-10 2-4 0,-3 4-7 0,-7 5-5 16,-6-1-7-16,-2 0-1 0,0 0-5 0,-2-4-3 15,3-1 0-15,3-2 0 0,1-4 0 0,5-1 3 32,4-4 4-32,4-2 4 0,4-3 3 15,4-3 4-15,4-1 2 0,2 0-2 0,0 0-2 16,2-5-1-16,7-2 3 0,1-4 0 0,2 0 2 15,4 0 3-15,1-1-1 0,0 0 3 0,1 0 2 16,0 0-1-16,-3 2-3 0,1 1-5 16,-3 1-4-16,-3 2-9 0,-1 0-22 0,-1 1-64 0,-3 1-110 15,0 0-165-15,-2 1-283 0,-2 2-782 0</inkml:trace>
  <inkml:trace contextRef="#ctx0" brushRef="#br0" timeOffset="138271.43">20814 14488 1489 0,'0'0'168'0,"0"0"-75"15,0 0-13-15,0 0 20 0,0 0 33 16,0 0 22-16,0 0-16 0,0 0-26 0,36 136-21 16,-24-91-12-16,-1 5-8 0,0 4-12 0,0 3-10 15,1 1-9-15,-2 2-9 0,1 3-9 0,-2-1-3 0,-1-1-6 0,-2 0-3 16,-2 0-3-16,-3-1-3 0,-1 1 0 0,0 0-3 15,0 0 0-15,-5 0-3 0,-2-1 2 0,-2-1 3 16,4-4 1-16,-1-7-1 0,2-8-2 16,4-11-2-16,0-5 0 0,0-4-1 0,2-3-2 15,1-3-1-15,-3-2-9 0,0-2-20 0,0-3-41 16,0-4-50-16,-3-2-66 0,-2-1-89 31,2-4-105-31,0-2-164 0,0 1-801 0</inkml:trace>
  <inkml:trace contextRef="#ctx0" brushRef="#br0" timeOffset="138462.82">20799 15339 1088 0,'0'0'281'0,"0"0"2"0,0 0-42 16,0 0-46-16,0 0-59 0,0 0-51 16,0 0-18-16,0 0 2 0,0 0 5 0,0 0-5 15,0 0-14-15,0 0-14 0,-49 149-16 0,30-117-9 16,5-1-9-16,-3-5-7 0,4-3-6 15,1-4-13-15,3-2-35 0,3-6-65 0,3-4-108 16,3-4-119-16,0-1-198 0,0-2-847 0</inkml:trace>
  <inkml:trace contextRef="#ctx0" brushRef="#br0" timeOffset="138699.38">20925 15397 1852 0,'0'0'186'0,"0"0"-44"0,0 0-7 16,0 0 5-16,0 0-13 0,0 0-21 15,0 0-21-15,0 0-13 0,0 0-9 0,128 14-5 16,-111-6-7-16,1 2-5 0,1 0-5 0,-1 0-4 16,1 0-7-16,-3 0-4 0,1-1-5 0,0 0-6 15,-2-1-2-15,3-1-3 0,1 0 0 0,-5 0-3 16,3-1 0-16,-4-1-4 0,-2 0 0 16,-3 0 0-16,-1-2-2 0,-1 0 0 0,-3-1-2 15,0-2-1-15,-2 0 0 0,0 0-2 0,-1 0-7 16,0 0-22-16,0 0-40 0,-1-2-70 0,-3-2-99 15,-1 1-202-15,3 0-778 0</inkml:trace>
  <inkml:trace contextRef="#ctx0" brushRef="#br0" timeOffset="159280.59">17055 16037 351 0,'0'0'262'0,"0"0"-117"0,0 0-15 0,0 0-4 16,0 0-4-16,0 0-13 0,0 0-32 0,0 0-24 15,0 0-25-15,0 0-15 0,0 0-1 0,0 0 10 16,-27 10 14-16,32-9 17 0,5 0 10 15,-2 0 3-15,12 0 40 0,-7 0-58 0,-2-1-6 16,6 0 6-16,-1 0-7 0,2 0-6 16,0 0-5-16,3 0-2 0,1 0-1 0,2 0 1 15,-1-1 2-15,1-2-1 0,3-1-1 0,0-2 4 16,1 1 0-16,1-2-4 0,2 1-2 0,-1-1-1 16,0 1-3-16,1 3-3 0,-3-2 0 15,-2 1-8-15,0 0 2 0,1 1-2 0,-2-1-2 16,-1 2 4-16,0-1-4 0,-2 0-1 15,-1 0 2-15,0 0-3 0,-1 0 3 0,0-2 3 16,-1 1 6-16,-3 0-2 0,-1 1 0 0,-4 1-3 0,-1 0-2 16,-1 2-4-16,-5 0 1 0,1 0-4 15,-4 0-1-15,0 0-2 0,0 0-2 0,-1 0 0 16,0 0 0-16,0 0-6 0,0 0-9 0,0 0-27 16,0 0-57-16,0 0-109 0,-1-3-226 0,1 2-915 15</inkml:trace>
  <inkml:trace contextRef="#ctx0" brushRef="#br0" timeOffset="160357.29">17767 14811 209 0,'0'0'230'16,"0"0"-70"-16,0 0-13 0,0 0 4 0,0 0-11 16,0 0 0-16,0 0-6 0,0 0-14 0,0 0-16 15,0 0-18-15,0 0-16 0,0 0-11 0,0 0-10 16,0 0-3-16,-17 3 0 0,17-3 0 15,0 0 1-15,0 0-1 0,0 0-4 0,0 0-3 16,0 0-4-16,2 0 0 0,0 0 4 0,0 0 6 16,4-2 6-16,-1-2 0 0,2 0-5 15,4-2-6-15,-1 1-6 0,0-1-6 0,1 1-5 16,-1-1-1-16,0 0-2 0,2 0-2 0,2 0 0 16,-1 0 1-16,-2 0-1 0,-1 0-2 0,1 2 2 15,-1 0-3-15,-3 1-1 0,-3 0-3 16,1 2-2-16,-1 1-1 0,-3-1-3 0,-1 1 2 15,1 0-3-15,-1 0 0 0,0 0-2 0,0 0 1 16,0 0-1-16,0 0-3 0,0 0-4 0,0 0-10 16,0 0-21-16,0-1-43 0,0-1-85 0,0 1-148 15,0-1-203-15,0 0-907 0</inkml:trace>
  <inkml:trace contextRef="#ctx0" brushRef="#br0" timeOffset="161241.81">18049 14325 338 0,'0'0'193'0,"0"0"-24"0,0 0-13 0,0 0-5 15,0 0-16-15,0 0-12 0,0 0-17 0,0 0-13 16,0 0-16-16,0 0-22 0,0 0-20 0,0 0 1 16,0 0 8-16,0 0 16 0,0 23 12 0,2-3-4 15,2 2-11-15,-2 4-11 0,1 2-10 16,2 0-5-16,-2 2-4 0,-2 0-5 0,1-1-4 15,3-2-4-15,-3 0-4 0,-1-3-3 0,1-2-2 16,2-1-3-16,-2-3-1 0,-1-3-4 0,1-3 0 31,-1-1 1-31,0-3-1 0,1-2 1 16,0-1-1-16,-1-3-2 0,0-2-3 0,-1 0 0 0,1 0 4 0,-1 0 0 0,1-5 4 0,0-4 2 16,2-3 0-16,0-2 0 0,-1-1 1 15,-1-3-1-15,1 0 0 0,2-2 0 0,-2 4 0 16,1-1 0-16,-1 3 0 0,3 1 1 0,-3 2 0 15,4 2 1 1,-2 0 0-16,-1 1 0 0,4 2 0 16,1 1-1-16,-3 1 1 0,3-2 0 0,1 2 3 15,1 3 1-15,-1-1 2 0,1 0 2 0,1 2 2 0,-2 0 1 0,1 0 1 16,1 0 2-16,-2 3-1 0,0 0 0 16,0 3-1-16,-2 0 2 0,2 0 0 0,-2 1 3 15,-1 2 2-15,1 0 4 0,0 0-1 0,-4 0-1 16,0 3 2-16,1-1-2 0,-3 1 0 0,0 1 0 15,-1-1 1-15,0 2-2 0,-1 0 1 0,-5 0-2 16,3 0-1-16,-3-2-3 0,2 2-4 16,-4-3 0-16,3 2-2 0,-1-4-2 0,-2 0 5 15,4 0-2-15,-5-3 1 0,1 2 0 0,2-2 1 16,-3 0 0-16,-2 0-3 0,1-3-2 0,-4 2 1 16,1 0 0-1,0-2-4-15,-2 0 0 0,3-1 0 0,0 1-4 16,0 0 1-16,1 0-1 0,-3-1-2 0,4 1 0 15,0 0-1-15,0-2 1 0,5 1-1 0,-3-1-1 16,5-1 0-16,-3 0 1 0,4 0-6 0,0 0-6 16,1 0-12-16,1-1-23 0,0-5-36 0,0-1-60 15,0-3-93-15,5-5-141 0,0 5-187 16,-1 2-847-16</inkml:trace>
  <inkml:trace contextRef="#ctx0" brushRef="#br0" timeOffset="161746.76">18169 14112 362 0,'0'0'226'16,"0"0"-8"-16,0 0-7 0,0 0-26 16,0 0-41-16,0 0-44 0,0 0-14 0,0 0 5 15,0 0 10-15,0 0 7 16,0 0-14-16,0 0-18 0,0 0-17 0,0 0-10 15,22 115-13-15,-19-96-9 0,1 1-8 0,-2-2-10 16,-1 1-5-16,0-1-2 0,1 0-4 16,3-4-5-16,-3 1-8 0,3-4-12 0,0-1-24 0,-3-2-36 15,4-2-47-15,-3-1-90 0,2-3-123 16,-2-1-65-16,-1 1-489 0</inkml:trace>
  <inkml:trace contextRef="#ctx0" brushRef="#br0" timeOffset="162165.07">18362 14089 523 0,'0'0'217'15,"0"0"-13"-15,0 0-37 0,0 0-25 0,0 0-23 16,0 0-36-16,0 0-28 0,0 0-22 0,0 0-15 16,0 0-5-16,0 0-1 0,0 0 2 15,0 0 2-15,-98 38 8 0,86-26 5 0,-2 1 5 16,0 0 3-16,1-2 1 0,2 2-1 0,1-4 4 15,1 2 4-15,1-2 0 0,6-4-3 16,0 0-7-16,2-3-7 0,0 1 1 0,0-2 5 16,2 1 11-16,5-2 9 0,-1 1 2 0,2 1-1 15,2-1-5-15,2 0-5 0,0-1-5 0,0 1-8 16,0 0-4-16,-1 0-6 0,-1 1 1 0,1-1-1 16,-1 2-2-16,0-1-4 0,0 0-4 0,0 2-1 15,-1-2-1-15,2 1 0 0,-2-2-1 16,0 1-2-16,1 0 2 0,-5-2-2 0,3 1 1 0,-1 0 0 15,-3 0-1-15,3-1 1 0,-4 0 0 0,-2 2 0 16,1-2-1-16,2 0-1 0,-3 1 1 0,-1-1-1 16,1 0-1-16,-1 1 0 0,0-1-1 15,0 0 0-15,0 0 0 0,0 0-1 0,0 0-2 16,0 0 0 0,0 0-4-16,0 0-8 0,0 0-8 0,0 0-22 15,0 0-54-15,-1-1-90 0,-1-2-145 0,-1 1-211 16,2 1-874-16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6-01T04:09:33.287"/>
    </inkml:context>
    <inkml:brush xml:id="br0">
      <inkml:brushProperty name="width" value="0.05292" units="cm"/>
      <inkml:brushProperty name="height" value="0.05292" units="cm"/>
      <inkml:brushProperty name="color" value="#FF0000"/>
    </inkml:brush>
  </inkml:definitions>
  <inkml:trace contextRef="#ctx0" brushRef="#br0">7821 5645 1088 0,'0'0'150'0,"0"0"49"0,0 0 27 0,0 0-3 16,0 0-50-16,0 0-59 0,0 0-46 0,0 0-28 16,0 0-16-16,0 0-12 0,0 0-4 15,0 0 10-15,-4 12 17 0,7-4 19 0,-1 1 14 16,1 3-4-16,-1 2-11 0,2 0-10 0,-2-1-6 15,2 3 1-15,-2 1-5 0,1-1-8 0,1 0-6 16,-1-3-6-16,3 0-3 0,-1-1 1 0,2-3 0 16,2-2 1-16,1-1 8 0,1-2 0 15,0 0 0-15,3-3 3 0,1-1 1 0,-2 0-4 16,4 0-1-16,-2-1-2 0,2-5-1 0,2 0-3 16,2-2-2-16,2-2-1 0,5 0-1 0,2-3-1 15,1 0 1-15,4-1-2 0,1 1-5 0,0-1 0 16,0 0 0-16,3 1-1 0,-3 1 0 15,-1 2 2-15,-4 1-3 0,0 3-1 0,-6 2 0 16,-3 0 1-16,-6 3 0 0,1 1 0 0,-7 0-1 16,-2 0 1-16,-2 2 0 0,1 2 0 0,-2 1 1 15,1-1 2-15,-1 1 0 0,1 3 0 0,3-1 2 16,-2-1-2-16,2 2 1 0,1 1 1 16,1 0 1-16,1-1-1 0,0 2 0 0,0-3 0 15,-1 0 2-15,3 2-1 0,-1-4-1 0,-2 1 0 16,1-1 2-16,2 0 1 0,1 0 0 0,0-2 2 15,1 1-5-15,3-3 3 0,0 0-1 0,1-1-1 0,2 0-2 16,-1 0 1-16,2-2-1 0,3-2-1 16,-3 0 1-16,2-1-2 0,0-1 0 0,3-1 1 0,-3 1-1 15,3-1 2-15,-3 1-2 0,0 0 1 0,-3 1-1 16,0-1 0-16,1 0 0 0,-3 1 0 16,0 0-1-16,-1 2 1 0,-1 1-1 0,1 0 1 15,-6 2-2-15,1 0 0 0,-2 0 0 0,-3 2 1 0,2 1-1 16,-3 1 1-16,1 1 0 0,-1 1 0 15,3 1 2-15,-2 0-1 0,1 0 2 0,0 0-1 16,0 0 2-16,1-1-2 0,0 1 0 0,1 2 0 16,1-4 2-16,-1 1 0 0,-2-1-1 15,2 0 2-15,-1-3-1 0,2 0 3 0,2-1 1 16,-2-1 3-16,5 0 0 0,2-5-1 0,1-2-1 16,4-3-3-16,1 0-1 0,4-2-3 0,1-1 1 31,0 1-3-31,3-4 0 0,0 2 1 0,-3 1-1 15,-2 1 0-15,-4 2 0 0,-3 2-1 0,-3 0 1 16,-1 4-1-16,-6-1 1 0,0 2-1 0,-1 1 0 16,-4 1 2-16,1 1-2 0,-2 0 1 15,-1 0 0-15,2 0-1 0,-3 0 0 0,4 0 0 16,1 0 1-16,0 3 1 0,1-1-1 0,1 0 1 16,0 1-2-16,1-1 1 0,0 1 2 0,1 1 0 15,2 0-1-15,-4-1 1 0,2 1 0 16,2 0 0-16,-3 1 0 0,0-2-1 0,0 1 1 0,2-2 0 15,-3 1-1-15,0-1 2 0,1 0-1 16,-2 0-1-16,0-1 2 0,1-1-1 0,-1 0 0 16,-1 0-1-16,0 0-2 0,-5 0 1 0,3 0-2 15,-4-3-5-15,2 2-10 0,-3-1-30 0,-2 1-56 16,0-2-94-16,0 1-253 0,0 2-1191 0</inkml:trace>
  <inkml:trace contextRef="#ctx0" brushRef="#br0" timeOffset="3732.24">4412 9743 517 0,'0'0'180'16,"0"0"5"-16,0 0-17 0,0 0-3 0,0 0 11 15,0 0-11-15,0 0-4 0,0 0-11 0,0 0-26 16,0 0-16-16,0 0-21 0,-2-21-16 16,2 21-10-16,0 0-10 0,0 0-15 0,0 0-12 15,0 0-12-15,0 0-6 0,0 0-1 0,0 2 6 16,0 0 7-16,2 0 6 0,5 2 7 15,-3 0 2-15,4 0 2 0,2-1 4 0,0 1-3 16,2-1-3-16,4 1-2 0,-2-2-5 0,5 0-4 16,0 1-2-16,2-2-3 0,0 0-3 0,0 0 0 15,5 0-2-15,-2 2 2 0,5-3-1 0,-1 1-1 16,-1-1-3-16,1 1 0 0,-1 0-4 0,-3 1 0 16,3-1 1-16,-2 0-2 0,4 0 1 0,1-1 1 15,1 0 1-15,5 0-2 0,-2 0 0 0,-1 0-2 16,3-1-2-16,-4 0 0 0,-1 0-1 0,-1-1 3 15,-1 1-3-15,-2 0 1 0,-1 1-3 16,-1 0 3-16,1 0-1 0,-4 0 2 0,5 0-1 16,-3 0 0-16,3 2-1 0,0 1 2 0,0-1-2 15,2 0 1-15,1 1 0 0,0-2-1 16,0-1 4-16,2 0-3 0,0 0 3 0,6 0 0 16,0 0 1-16,0-3 1 0,1-1-1 0,0 0-2 15,0 1 1-15,-1-2 0 0,-2 2-1 0,1 0 2 16,-3 1-1-16,1 1 0 0,-1 1 1 0,0-1 2 0,2 1-2 15,1-2 2-15,2 1 0 0,1 0-1 16,1 0-2-16,4-2-1 0,-3 1 0 0,1-1 0 16,0 2 0-16,0-2-1 0,0 0 2 0,-2-1-1 31,2 1 0-31,0-1 0 0,-1 0 1 16,3-1-2-16,-3 2-1 0,0-2 2 0,-2 1-2 0,2-1 2 15,-4 2 2-15,1 0-1 0,-2 1 0 16,1 0 0-16,-2 2-2 0,2-1 2 0,0 1 1 15,-5 0 0-15,2 0-1 0,-1 0-1 16,-3 0 0-16,3 1 0 0,-3 0 2 0,1-1-2 16,-2 0-1-16,0 0 1 0,-3 0-1 0,1 0-1 0,-4 0 1 15,0 0 0-15,-1-1-2 0,-4 1 3 16,-1 0-1-16,-3 0-1 0,-1 0 1 0,-3 0-1 16,-3 0 0-16,0 0 0 0,1 0 0 0,-4 0 0 15,0 1 1-15,-2 0-1 0,1 0-1 0,-1 0 1 16,0-1 2-16,-1 0-1 0,-1 2 1 15,0-2 0-15,-1 0 1 0,2 0 1 0,-2 0 4 16,0 0 1-16,0 0-1 0,0 0 3 0,0 0 0 16,0 0-1-16,0 0-1 0,0 0-8 0,0 0-16 15,0 0-45-15,0 0-101 0,0-2-267 0,-2 1-1192 0</inkml:trace>
  <inkml:trace contextRef="#ctx0" brushRef="#br0" timeOffset="19802.14">7501 10891 1921 0,'0'0'26'16,"0"0"-4"-16,0 0 38 0,0 0 37 0,0 0 27 15,0 0-2-15,0 0-19 0,0 0-18 0,30 137-16 16,-30-105-12-16,0 4-11 0,0-2-10 15,0 1-10-15,-3 1-9 0,-3-6-6 0,2 0-5 16,-1-6-3-16,3-2-1 0,-2-6 0 0,2-4 0 16,0-5-1-16,2-2-1 0,0-5 0 15,0 0 0-15,0-5 0 0,0-7 0 0,4-6-1 0,1-5-2 16,3-5 2-16,3-5 0 0,-1 1 1 16,0-3 1-16,1 4 3 0,-1 2-1 0,1 4-2 15,1 2 4-15,2 3-2 0,0 1-2 0,1 4 2 16,2 2-1-16,-1 6 0 0,2 1 0 0,-2 5 0 15,1 1 1-15,-3 4 1 0,1 5 5 16,-2 5 1-16,-2 2 3 0,-3 4 6 0,-1 2 1 0,-3 2 2 16,-3 1-2-16,-1 2-5 0,0-3-1 0,0 0-4 31,-3-2-4-31,-1-4-1 0,2-3-3 0,1-2 2 16,-1-5-3-16,2-1-2 0,0-7-2 0,0 0-2 15,0 0 2-15,2-6 2 0,4-5 2 0,1-7 0 16,5-4-1-16,-1-6-3 0,4-2-1 15,-3 0 3-15,3 0-1 0,1 1 2 0,2 2 1 16,1 1-2-16,-1 2 3 0,1 3-2 0,-2 6 0 16,-2 5-1-16,-1 5-2 0,-4 5 0 15,-1 0 2-15,-1 10 2 0,-2 3 6 0,1 5 2 16,-3 2 2-16,2 5 2 0,-4-1 1 0,1 0-1 16,-2-1-3-16,0 0-3 0,0-1-3 0,-1-1-2 0,2-2-2 0,-1-1-7 15,0-2-10-15,2-2-22 0,1-2-48 0,-1-3-93 16,4-3-134-16,-3-2-271 0,0-3-908 0</inkml:trace>
  <inkml:trace contextRef="#ctx0" brushRef="#br0" timeOffset="19943.43">8228 11046 1765 0,'0'0'225'0,"0"0"-86"0,0 0-4 0,0 0 4 0,0 0-15 15,0 0-33-15,0 0-27 0,0 0-27 16,0 0-18-16,-1 125-12 0,1-113-7 0,0-1-12 15,4-2-20-15,0-2-46 0,0-3-96 0,0 0-156 16,-2-2-246-16,0-2-843 0</inkml:trace>
  <inkml:trace contextRef="#ctx0" brushRef="#br0" timeOffset="20086.05">8141 10874 1745 0,'0'0'120'0,"0"0"-45"15,0 0-2-15,0 0-17 0,0 0-21 0,0 0-24 16,0 0-31-16,0 0-39 0,0 0-90 0,0 0-236 16,0 0-929-16</inkml:trace>
  <inkml:trace contextRef="#ctx0" brushRef="#br0" timeOffset="20416.46">8435 11015 1808 0,'0'0'218'0,"0"0"-61"0,0 0 4 15,0 0-10-15,0 0-27 0,0 0-31 0,0 0-26 16,0 0-21-16,-20 124-14 0,19-106-10 0,-2-1-7 16,2-2-4-16,0-1-7 0,1-3-1 15,0-5-3-15,0-1-2 0,0-4-1 0,0-1-1 16,0 0 1-16,2-4 5 0,2-4 3 0,3-7 3 16,1-3-4-16,2-2-5 0,1-2-2 0,0-2 1 15,1 1 0-15,0-2 2 0,1 1-1 16,4 2 0-16,-4 4 1 0,4 1 3 0,-5 6 1 15,0 3 3-15,0 3 3 0,-4 4 5 0,0 1 11 16,1 3 11-16,-3 4 8 0,-1 3 7 16,2 2 3-16,-2 3-8 0,-1 3-2 0,1 2-7 15,-4 0-7-15,0 1-3 0,1-1-7 0,-2-1-7 16,1-1-5-16,0-2-4 0,1-1-5 0,0-1-2 16,-1 0-9-16,2-3-17 0,-1 0-26 0,2-3-46 15,-3 0-78-15,3-3-129 0,0-3-280 16,-3-1-972-16</inkml:trace>
  <inkml:trace contextRef="#ctx0" brushRef="#br0" timeOffset="21075.11">8068 11590 151 0,'0'0'661'0,"0"0"-408"0,0 0 1 0,0 0 17 16,0 0-33-16,0 0-27 0,0 0-30 0,0 0-36 15,0 0-23-15,0 0-14 0,0 0-19 0,0 0-19 16,0 0-21-16,-28 7-17 0,20 0-8 0,-2 3-4 16,-2 2 2-16,1 6 2 0,-4 0-1 0,1 5 0 15,2 1-3-15,-2-1-4 0,3-1-5 0,2 0-3 16,3-2-4-16,5-4-2 0,1-2 1 15,0 0 1-15,6-3 6 0,5-2 4 0,2 0 6 16,4-3 1-16,-1-1 6 0,4-3 2 0,1-2-1 16,1 0-2-16,3-2-3 0,-2-4-4 15,2-3 0-15,-1-1-1 0,-1-1-6 0,1 0-1 16,-2-2-1-16,-4 0-4 0,-2 0 1 0,-2 2 0 16,-5 0-1-16,-2 0 0 0,-2 1 2 15,-5-2-1-15,0-1-1 0,0 1 0 0,-6 1-5 0,-4-1-3 16,0 1-2-16,-1 2-3 0,-4 2-4 15,1 1-6-15,-1 2-7 0,1 1-14 0,1 1-18 16,0 1-22-16,2 0-27 0,0 0-37 16,3-1-63-16,2 0-114 0,2-1-233 0,2 2-914 0</inkml:trace>
  <inkml:trace contextRef="#ctx0" brushRef="#br0" timeOffset="21266.85">8140 11381 1902 0,'0'0'234'0,"0"0"-73"0,0 0-28 0,0 0-13 16,0 0-7-16,0 0-10 0,-35 133-17 0,30-92-13 16,1 4-15-16,-1 4-9 0,3 6-9 15,-4 0-11-15,4 1-10 0,0 0-12 0,2-5-8 16,0-2-11-16,0-5-22 0,8-4-48 0,1-6-100 16,4-4-221-16,-2-9-284 0,-4-7-830 0</inkml:trace>
  <inkml:trace contextRef="#ctx0" brushRef="#br0" timeOffset="22145.56">9277 10823 1163 0,'0'0'337'0,"0"0"-44"0,0 0-48 0,0 0-41 15,0 0-58-15,0 0-50 0,0 0-38 0,0 0-10 0,0 0 0 16,0 0 10-16,0 0 6 0,0 0-7 0,1 129-8 16,-1-96-8-16,0 2-4 0,0-3-5 0,0 1-8 15,0-4-4-15,0-1-8 0,-1-3-6 16,1-1-3-16,0-5-3 0,0-4-7 0,0-4-11 16,1-3-26-16,6-2-47 0,0-2-77 0,2-4-114 15,0 0-201-15,-1-1-662 0</inkml:trace>
  <inkml:trace contextRef="#ctx0" brushRef="#br0" timeOffset="22408.48">9451 10954 1128 0,'0'0'612'0,"0"0"-404"0,0 0-92 0,0 0-28 16,0 0-5-16,0 0 7 0,0 0-5 0,0 0-16 15,0 0-14-15,0 0-9 0,121-33-6 0,-92 29 11 0,2-1 21 16,1 1-5-16,-1 1-4 0,0 2-18 0,-1 1-28 15,-8 0-2-15,-3 3-2 0,-2 4 0 16,-6-1 4-16,-2 2 0 0,-4 1 5 0,1 1 3 0,-4 1-1 16,-2 3 1-16,0-2 0 0,-2 3-1 15,-5 0-6-15,-4 0-4 0,-1 2-4 0,-5-1-7 16,1 3-3-16,-2-2-7 0,-1 0-10 0,-1-1-22 16,0-1-29-16,3-4-47 0,2-3-58 15,-1-1-63-15,3-4-121 0,3-2-213 0,5 1-847 0</inkml:trace>
  <inkml:trace contextRef="#ctx0" brushRef="#br0" timeOffset="22552.02">9504 11023 1949 0,'0'0'215'0,"0"0"-77"16,0 0-19-16,0 0-5 0,0 0 8 0,0 0 2 16,0 0-22-16,0 0-25 0,0 0-22 0,0 0-18 15,0 0-16-15,80 121-10 0,-68-103-11 16,1-1-12-16,2-3-29 0,2 0-61 0,2-6-107 15,-4-2-185-15,-3-2-936 0</inkml:trace>
  <inkml:trace contextRef="#ctx0" brushRef="#br0" timeOffset="22854.33">10092 10890 2124 0,'0'0'50'0,"0"0"3"0,0 0 29 15,0 0 30-15,0 0 3 0,-122 100-17 16,108-78-18-16,4-3-20 0,3-1-16 0,5-1-11 16,2-3-8-16,2-1-7 0,8-2 1 0,4-1-1 0,4-4 3 15,8-1-1-15,-1-5-1 0,6 0-4 16,4-5-1-16,-1-4-2 0,-3-1-5 0,-1 0 0 16,-3-1-3-16,-5-1 2 0,-4 1 1 0,-3 0 3 15,-5 0 1-15,-1 0 1 0,-1 1 0 0,-5-3 1 16,-3 2 1-16,0 1-4 0,-8-2-3 0,2 2-1 15,-4 1-4-15,-2 2-1 0,-2 1-3 0,2 2-4 32,-1 1-7-32,-1 0-12 0,2 2-20 15,2-1-39-15,4 0-64 0,0-1-92 0,2-1-187 16,0 2-219-16,3 0-800 0</inkml:trace>
  <inkml:trace contextRef="#ctx0" brushRef="#br0" timeOffset="23034.95">10220 10667 2123 0,'0'0'218'0,"0"0"-89"0,0 0-2 16,0 0 12-16,0 0-3 0,0 0-17 0,-39 130-21 15,25-88-22-15,0 6-13 0,-4 2-8 16,3 2-12-16,-3 0-11 0,2-1-13 0,3-3-9 16,6-3-9-16,4-2-6 0,3-4-13 0,8-4-20 15,2-2-42-15,5-3-37 0,-1-1-71 0,0-5-127 16,-3-7-325-16,-4-8-900 0</inkml:trace>
  <inkml:trace contextRef="#ctx0" brushRef="#br0" timeOffset="23495.45">10538 10751 1573 0,'0'0'331'0,"0"0"-67"0,0 0-44 0,0 0-37 0,0 0-56 31,0 0-46-31,0 0-29 0,0 0-6 0,0 0 6 15,0 0 14-15,0 0 0 0,0 122-4 0,1-81-10 16,0 2-9-16,0-2-7 0,-1 0-7 0,4-2-7 16,-2-2-8-16,0-2-6 0,-1-2-4 15,4-2-3-15,-2-5-3 0,0-2-7 0,4-6-15 16,-2-1-28-16,3-1-42 0,1-5-78 0,0-1-124 16,1-3-291-16,-7-3-960 0</inkml:trace>
  <inkml:trace contextRef="#ctx0" brushRef="#br0" timeOffset="24598.38">10932 11187 1129 0,'0'0'270'0,"0"0"-33"0,0 0-44 16,0 0-18-16,0 0-28 0,0 0-30 0,0 0-20 15,0 0-12-15,0 0-7 0,0 0 2 16,0 0-7-16,0 0-10 0,0 0-11 0,0 0-18 15,-20-46-7-15,10 46-7 0,-1 0-5 0,-4 6-5 16,2 2-2-16,-4 5-1 0,4 1 1 0,-3 5 0 16,3-2 1-16,3 1 0 0,1 0 1 0,6-3-1 15,1-3-2-15,2 0-1 0,0-3-3 0,2-1 0 16,4-1-1-16,2-1 1 0,1-3 3 16,5-1 1-16,0-2 3 0,-2 0 1 0,5 0-1 15,-5-4 0-15,4-3-1 0,-4-1-3 0,1 0 0 16,-3-1-1-16,0-1-3 0,-1 2 1 15,0 2-1-15,-4-1 0 0,1 1 1 0,-4 2 1 0,0 3 2 16,1 0 4-16,-3 1 3 0,1 0 2 16,-1 0 2-16,0 0 1 0,0 0-2 0,0 0-2 15,0 0-5-15,0 0-7 0,0 2-2 0,0 5-1 16,0 3 1-16,0 3 3 0,0 7 4 0,0 3 1 16,0 4 5-16,1 5 1 0,2 0 3 15,-2 2 0-15,4 1 0 0,-3-1 1 0,0 1-2 16,0-1-2-16,2 0-2 0,-3-2-2 0,1 0-1 15,-2-2 3-15,0-3-2 0,0-3-2 0,0-4-3 16,0-1-2-16,-3-3-1 0,-3-1 1 0,-3-2 3 16,-2-1-2-16,0-1 1 0,-4-4-5 15,-1-3 0-15,-3-2 0 0,4-2-2 0,-3-3-1 16,0-7-3-16,3-4-4 0,0-3-3 0,2-4 0 16,3-3 2-16,2-3 3 0,4-1 3 0,3 1 4 15,1-3-5-15,0 3 1 0,6 2-1 16,3 3-2-16,2 1 1 0,6 1-1 0,-2 3-2 15,4 2-4-15,1 0-10 0,-1 3-26 0,0 0-41 16,-1 5-81-16,-1-1-145 0,-3 3-363 0,-4 2-863 0</inkml:trace>
  <inkml:trace contextRef="#ctx0" brushRef="#br0" timeOffset="24891.73">11230 11065 1654 0,'0'0'193'0,"0"0"-41"0,0 0 11 16,0 0 24-16,0 0-14 0,0 0-26 0,0 0-27 16,0 0-25-16,0 0-23 0,120-31-9 0,-97 23-11 15,5 1-10-15,0 0-6 0,2 0-12 0,-4 0-9 16,1 1-6-16,-4 1-5 0,-4 3-4 16,-6 0-2-16,-3 2-13 0,-2 0-15 0,-7 0-37 15,0 0-72-15,-1 0-114 0,0 0-244 0,0 0-1038 0</inkml:trace>
  <inkml:trace contextRef="#ctx0" brushRef="#br0" timeOffset="25063.57">11404 10770 1995 0,'0'0'218'0,"0"0"-75"0,0 0-34 16,0 0 8-16,0 0 15 0,0 0-9 15,-1 127-29-15,7-88-21 0,-4 1-22 0,0 3-21 16,-1-4-11-16,3 1-8 0,-1-3-11 0,-1-3-15 15,6 0-48-15,2-4-97 0,-5-8-209 0,2-8-896 16</inkml:trace>
  <inkml:trace contextRef="#ctx0" brushRef="#br0" timeOffset="25541.94">12216 10871 957 0,'0'0'351'0,"0"0"-25"0,0 0-31 0,0 0-58 16,0 0-63-16,0 0-58 0,0 0-39 0,0 0-32 15,0 0-14-15,0 0-11 0,0 0-6 0,0 0-6 16,-136 70-4-16,111-53-2 0,2 4 1 0,0-3-3 16,2 0-4-16,3-2 3 0,0 0-3 15,7-2 2-15,-1 1 2 0,3-2 0 0,0 1 1 16,1-3 0-16,3 0-1 0,-1-2 0 0,4-1 0 15,1-2 1-15,0 0 2 0,1-2 1 0,0 0 4 16,0 0 2-16,2 1 6 0,3-2 6 0,1 2 4 16,2 1 6-16,0 0 5 0,1 0 1 15,2 0 4-15,1-1-4 0,1 2-4 0,3-1-4 0,0-1-8 16,2 0-6-16,2 1-7 0,-1-1-6 0,1-1-5 31,0 0-8-31,-1-1-18 0,1-1-41 0,-3 0-102 16,2-2-197-16,-2 0-493 0,-8 0-645 0</inkml:trace>
  <inkml:trace contextRef="#ctx0" brushRef="#br0" timeOffset="25843.11">12450 10998 2087 0,'0'0'139'0,"0"0"-29"16,0 0-4-16,0 0 14 0,0 0-10 0,0 0-17 15,-106 123-12-15,96-97-24 0,2-4-17 0,5 0-7 16,3-2-5-16,3-3-5 0,8-2 0 16,1-2-1-16,7-2-1 0,2-4 2 0,6-1-1 15,2-4-2-15,3-2-1 0,2-1 1 0,5-6-3 16,-1-2-2-16,-4-3-4 0,0-2-6 0,-4-2-1 16,-4 1-2-16,-4-4 0 0,-5 3 1 0,-4 0-1 15,-6 0 0-15,-5 0 2 0,-2 1-4 16,-7 1 0-16,-6-1-3 0,-3 3-4 0,-6 3-1 15,-1 2-2-15,-3 3-2 0,0 4 2 0,-3 0 0 16,1 4-3-16,5 1-5 0,2 2-16 0,3-3-21 16,6 0-27-16,3-1-53 0,5-1-81 0,3-1-157 15,1 0-261-15,0-1-827 0</inkml:trace>
  <inkml:trace contextRef="#ctx0" brushRef="#br0" timeOffset="26047.02">12600 10757 1664 0,'0'0'333'0,"0"0"-134"16,0 0-39-16,0 0-11 0,0 0-11 15,0 0-13-15,0 0-27 0,-21 142-18 0,14-100-19 16,3 3-7-16,-3 6-7 0,-3 5-10 0,-1 2-9 16,1 3-8-16,-1-1-10 0,2-3-8 15,6-3-10-15,3-5-19 0,0-5-25 0,9-6-57 16,2-6-58-16,2-3-93 0,-2-11-205 0,-4-6-659 15</inkml:trace>
  <inkml:trace contextRef="#ctx0" brushRef="#br0" timeOffset="26222.79">12930 11405 2264 0,'0'0'79'0,"0"0"-8"0,0 0 19 15,0 0 25-15,0 0-1 0,0 0-27 0,0 0-31 16,0 0-24-16,0 0-13 0,0 0-7 0,0 0-8 16,0 0-16-16,0 0-28 0,-43 130-59 15,32-117-97-15,1-4-239 0,5-2-1075 0</inkml:trace>
  <inkml:trace contextRef="#ctx0" brushRef="#br0" timeOffset="26796.33">13130 11014 1561 0,'0'0'265'0,"0"0"-34"15,0 0-68-15,0 0-29 0,0 0-32 16,0 0-10-16,0 0 7 0,0 0-4 0,0 0-15 0,0 0-18 15,0 0-12-15,29 130-12 0,-22-106-6 16,-3 0-7-16,2-2-8 0,-2-3-4 0,0-1-5 16,0-2-2-16,-3-3-1 0,0 0-1 0,-1-4 0 31,0-1-2-31,0-2 1 0,0-3 1 0,0-1-2 16,0-2 6-16,0 0 2 0,0 0-2 0,0-7-3 15,0-3-3-15,1-3-3 0,6-5-1 0,-3-4 1 16,5-1 2-16,1-3 1 0,1-2 1 0,-1 2 0 15,4 1 0-15,-1 0 2 0,0 5 2 0,0 2-1 16,1 4 5-16,0 1-1 0,-1 3 2 16,2 1-2-16,-3 2-1 0,1 1-1 0,1 3-1 15,-1-1 2-15,2 2 5 0,2-1 0 0,3-1 1 16,1 1-2-16,-1 0-9 0,0 0-2 0,-3 3-2 16,-4-1 1-16,-3 1-3 0,0 0-5 15,-5 0-14-15,0 0-23 0,-2 0-46 0,0 1-76 0,-2-1-113 16,-1 2-232-16,1-2-978 0</inkml:trace>
  <inkml:trace contextRef="#ctx0" brushRef="#br0" timeOffset="27141.68">13719 10875 2248 0,'0'0'128'15,"0"0"-51"-15,0 0-4 0,0 0 19 0,0 0 9 16,0 0-4-16,0 0-11 0,0 0-13 15,123 44-16-15,-93-35-17 0,1 0-12 0,-1 1 0 16,-3 1-2-16,2 2 3 0,-4-2 0 16,1 0-1-16,-3 1-2 0,-2-2-4 0,-2 1-1 15,-4 0-3-15,-4-1 0 0,-2 1 0 0,-3 0 0 16,-2 0-3-16,-2 1 1 0,0-3 1 0,-2 2 0 16,0 0 0-16,-2 2 1 0,-5 0-3 0,-3 2 0 15,-4 0-2-15,-4 3-4 0,-5 0 1 16,-2 2-3-16,-2 1 0 0,-5 1-3 0,-3 1 1 15,-2 1-1-15,3 0 1 0,-3 2 0 0,3-4 0 16,0 0 1-16,3-2-2 0,2-3-1 0,4-2 0 16,4-2-2-16,3-3-1 0,5-1 1 0,2-3-1 15,1-3-1-15,2 0-3 0,4-3-5 0,-1 0-10 16,4 0-19-16,0-3-27 0,1-2-42 16,0-3-51-16,0 1-98 0,0-1-253 0,0 3-1087 0</inkml:trace>
  <inkml:trace contextRef="#ctx0" brushRef="#br0" timeOffset="28409.65">9414 11799 849 0,'0'0'269'0,"0"0"-12"0,0 0-11 15,0 0-19-15,0 0-72 0,0 0-53 0,0 0-17 16,0 0-3-16,0 0 0 0,0 0-4 0,0 0-6 16,0 0-4-16,23 15-6 0,-9-13-1 15,6 1 3-15,1-2-10 0,5 1-6 0,3 1-11 16,3-2-2-16,2 1-4 0,2-1-4 0,1 0 1 15,3 1-6-15,0 0-3 0,2-1 0 16,0 1-2-16,3 0-2 0,-1 0-2 0,-1 0-1 16,3-1 1-16,-3 3-4 0,-2 1-1 0,1 0 0 15,-2 1-2-15,-2-1 1 0,-1 1 0 0,-1-1-2 16,1 0-1-16,-1-1 1 0,3-2-1 16,2 1 1-16,-1-3-1 0,0 0-2 0,2 0 1 15,1 0-1-15,0 0 0 0,0-3 0 0,0-1-1 16,1 0 0-16,2 0 1 0,-2-1-2 0,1 2 1 15,-4-1 0 1,0 2-1-16,-2-1 2 0,-3 2-2 0,3-1-1 16,0 1-1-16,-4 0 2 0,2 1 2 0,-3-2-1 15,3 1 2-15,-3-1-1 0,4 1-2 0,-4-2 1 16,4 1-1-16,-1 0 1 0,-2-1-1 0,4 2 0 16,-1-2 0-16,-3 2 0 0,2 0 0 15,-4 0 0-15,3 0 2 0,-2-2-2 0,-1 1 2 16,4 0-2-16,-1-3 3 0,4 1-3 0,6 1 0 15,-2-4 0-15,6 1 0 0,1 1 0 0,5-2 1 16,-1 1 1-16,4-1 1 0,-5 0-1 16,3 2 0-16,-4-2-1 0,-1 1 0 0,0-1 1 0,1 2-1 15,1 1 1-15,-1-1-1 0,-1 1 0 16,2-1-1-16,0 1 1 0,1 1-6 0,1-2 5 0,-1 0 1 16,3-1-1-16,2 0 2 0,-4-1-1 15,2 0-1-15,-4-1 1 0,0 2-1 0,-4-1 1 0,-2 1-1 16,-1 1 2-16,-4 0-4 0,-3 0 4 15,-2 1-2-15,-5-2 0 0,-2 3 0 0,-4-1 0 16,-2 2 1-16,-2 0 0 0,-3-1 3 0,3 1-3 16,-1-2 1-16,1 1-1 0,-2 0 0 15,5 0 0-15,-2 0 2 0,0 0-2 0,1 1 0 16,-2 0-1-16,1 1 0 0,-2 0 1 0,-2 1 0 16,-3 0-1-16,0 0 1 0,0 0-1 0,-4 0 0 15,1 2 0-15,-3 0-1 0,0 0 2 16,-1-1 1-16,0 0-2 0,3 2 0 0,-1-2 0 15,-1 0 4-15,2-1-1 0,-1 1 0 0,-1 0 0 16,-1 0-3-16,-2 1 2 0,-1-1 2 0,-2 0 0 16,-2 0 1-16,-2-1 0 0,0 1 3 0,-1-1 3 15,0 0-2-15,0 0 6 0,0 2 0 0,0-2-2 16,0 0 0-16,0 0-3 0,-1 0-3 0,-3 0-5 16,0-2-6-16,0 0-7 0,-2 0-17 15,2 0-31-15,-2 2-62 0,0 0-129 0,3 0-340 16,-1 0-1025-16</inkml:trace>
  <inkml:trace contextRef="#ctx0" brushRef="#br0" timeOffset="36170.76">16740 10689 215 0,'0'0'38'0,"0"0"-20"0,0 0 1 0,0 0 7 16,0 0 9-16,0 0 16 0,0 0 26 15,0 0 29-15,0 0 17 0,0 0 8 0,0 0-4 16,0 0-9-16,-43 1 2 0,43 1 10 0,1 0 6 16,0 3 1-16,2-1-5 0,-2 3-15 15,2 1-8-15,-2 3-16 0,-1-2-14 0,1 2-11 16,-1-2-14-16,0 1-8 0,0 0-8 0,0-1-4 15,0 1-3-15,0-2-2 0,0-1-1 0,0-2-7 16,1 0-5-16,2-1 1 0,-1 1 2 16,3-1 2-16,3-2 5 0,3 0 5 0,1 0 3 15,9-2 0-15,6 0-4 0,4-4-8 0,5-2-4 16,5-2-4-16,6-1-3 0,6 1 0 0,4-1 0 16,3 2-2-16,0 0-1 0,1 0-2 0,0 4-1 15,-1 0 0-15,-4 2-1 0,0 1 0 0,-5 0-1 16,-3 1 0-16,-4 4 2 0,-3 0-1 0,-6 2 1 15,2 2-1-15,-5 0 5 0,2 0-1 0,-1 0 1 16,-1-1 0-16,0 2-2 0,1-4 0 16,5 1-1-16,-2 0 2 0,1-2-1 0,3-2 0 0,2-1-2 15,3-2 3-15,-1 0-3 0,5 0-1 0,-3-4-2 16,2-2 0-16,2-1 1 0,-3-1-1 16,-1-2 0-16,2-1 0 0,-3 1 0 0,1 0 0 15,-2 1 0-15,-2-1-1 0,1 0 0 0,-4 4 2 16,-1-1 0-16,-2 1-2 0,-4 3 1 0,0 0 0 15,-3 2 1-15,-1 1-1 0,-4 0-2 0,-2 1 3 16,-2 3 2-16,0 2 0 0,-1 0-1 0,2 0 1 16,1 0 1-16,7-1-1 0,2 1 1 0,5-3 1 31,1-2-2-31,8 1-2 0,0-2 0 0,5 0-1 16,0-4-4-16,3-2 4 0,3-1 0 15,0-2-1-15,2 0 1 0,-3-1-1 0,4 1 2 16,-2-2-2-16,-2 2-1 0,-2-2 2 0,0 3 0 15,-2 2 1-15,-3 0-1 0,1 2 2 0,-1 2 1 16,-2 1 4-16,1 1 6 0,-2 0 1 0,3 0 5 16,-1 1-2-16,3 1-1 0,1 1-3 0,2-1-5 15,3-1-1-15,5-1-4 0,6 0-2 0,5 0 1 16,5-1-4-16,2-4 0 0,4 1-1 16,2-3-1-16,-1 2-1 0,-3-1-1 0,-2 2-6 15,-8 0-10-15,-3 1-19 0,-6 2-46 0,-9-1-83 16,0 2-183-16,-17 0-354 0,-14 0-835 0</inkml:trace>
  <inkml:trace contextRef="#ctx0" brushRef="#br0" timeOffset="42226.28">6461 14141 46 0,'0'0'218'0,"0"0"-108"15,0 0-16-15,0 0-2 0,0 0-7 0,0 0-11 16,0 0 4-16,0 0 8 0,0 0 9 0,0 0 5 15,0 0 11-15,0 0 7 0,-28 6-7 16,28-6 4-16,0 0-6 0,0 1-1 0,0-1 6 16,0 0-11-16,0 0-13 0,0 2-23 0,0-2-21 15,0 0-17-15,0 1-5 0,3 0 6 0,3 0 14 16,2 0 15-16,-1 2 6 0,3-2-1 0,3 0-6 16,-1 0-5-16,2-1-5 0,3 0-4 0,0 0-7 15,3 0-4-15,-1 0-6 0,2 0-4 16,0 0-5-16,-2 0-2 0,0 0-3 0,0 0-3 15,-1 0 1-15,-3-1 0 0,1 1-4 0,-3 0 1 16,0-1-1-16,-1 1-1 0,-3 0-1 16,-2-1 1-16,2 1 0 0,-5-2 0 0,-1 2 2 15,-2 0 3-15,-1 0 8 0,0 0 4 0,0-1 7 16,0 1-3-16,-6-1-9 0,-1 0-10 0,-4 1-9 16,-5 0-4-16,-1 0 0 0,-2 0 1 0,0 0 0 31,-2 1 1-31,0 1-1 0,2 2 2 15,0-2-1-15,1 2 0 0,0 0 0 0,-1 1-1 16,4 0 1-16,-2-2 0 0,4 2 3 0,2-2-2 16,2-1 2-16,2 1 0 0,3-1 0 0,2-1-2 15,1-1-3-15,1 0-2 0,0 0-3 16,2 2 3-16,4 0 3 0,2 1 3 0,5-1 2 0,1-1 4 0,4 2-3 16,0-2 1-16,2-1 0 0,1 0 0 15,-2 0 0-15,2 0 1 0,-1 0 0 0,-1 0 1 0,0-1-2 16,0-2 1-16,-4 1-1 0,1-1-2 15,-5 2-1-15,0-1-2 0,-4 0-1 0,-2 1-12 0,-2-1-17 16,-2 2-46-16,-1 0-89 0,0 0-113 0,0 0-145 16,-1 0-235-16,-2 0-719 0</inkml:trace>
  <inkml:trace contextRef="#ctx0" brushRef="#br0" timeOffset="42982.78">5016 14263 814 0,'0'0'171'0,"0"0"28"0,0 0-7 0,0 0-13 16,0 0-17-16,0 0-33 0,0 0-25 0,0 0-27 15,0 0-23-15,0 0-11 0,0 0-2 16,0 0 5-16,0 0 9 0,20-22 7 0,-9 22 0 16,2 0-3-16,0 2-8 0,4 1-6 0,1 1-7 15,0-1-4-15,2-1-2 0,3 1 0 16,1-2-2-16,3-1 1 0,-2 0-2 0,4 0-5 15,1 0-1-15,-1-4-1 0,0 0 0 0,-2 0-1 16,-1 1-2-16,-4 1-4 0,-4 0-3 16,-5-1-4-16,-3 3-3 0,-3 0 1 0,-5 0-3 0,-1 0 3 15,-1 0 6-15,0 0 6 0,-1 0 6 16,-3 0-4-16,-5 0-5 0,-7 2-7 0,1 1-6 16,-8 1-1-16,-1 1 0 0,0-1-1 15,-4 1-2-15,-1 0 0 0,-1-1 1 0,-1 1-1 0,-1-2-1 16,-1 2 2-16,0 0-1 0,0-2 1 0,7 2 2 15,-2-3-1-15,3 2 1 0,2-4-1 16,6 2 2-16,1 0 0 0,5-2 0 0,1 1 0 16,3-1 1-16,5 0-2 0,1 0-1 15,1 0-3-15,0 0-3 0,2 0-2 0,4 0 3 16,4 0 2-16,2 0 2 0,5 0 2 0,3-3-1 16,4 1 2-16,0-1 0 0,5 0-1 0,0-1 0 15,1 1 1-15,1 1 2 0,0-1-1 0,0 0 1 16,-1 0-2-16,-1 1 1 0,-5 1-1 15,2 0 0-15,-5-1 0 0,-5 2-2 0,0 0 1 16,-6 0-1-16,-1 0-1 0,-5 4-3 0,2-2-3 16,-3 3-8-16,-2 1-31 0,4 1-64 15,-2-1-112-15,-1 0-132 16,5 0-206-16,-5-4-877 0</inkml:trace>
  <inkml:trace contextRef="#ctx0" brushRef="#br0" timeOffset="43516.2">5006 14282 716 0,'0'0'169'0,"0"0"15"0,0 0-6 16,0 0-15-16,0 0-5 0,0 0-14 0,0 0-17 15,0 0-19-15,0 0-18 0,0 0-23 16,0 0-16-16,0 0-11 0,0 0 0 0,0 0 4 16,-7-2 7-16,12 2 1 0,1 3-2 0,0 0-7 15,-1 0-1-15,4 2-5 0,0-1-5 0,1 0-2 16,0 1-6-16,2 0 0 0,-1 1 0 0,6-1 4 15,-3 0 5-15,5 0 1 0,1-2-2 16,4-3 1-16,2 0-3 0,1 0-4 0,0 0-2 16,3-4-5-16,0-2-2 0,0-1-1 0,0 0-2 15,0-2-2-15,-2 3-4 0,-5-1-3 16,-1 1-1-16,-2 4-5 0,-2 0-2 0,-3 2-9 16,-2 0-19-16,-1 4-51 0,0 5-92 0,1-1-145 15,-2 0-224-15,-5-2-915 0</inkml:trace>
  <inkml:trace contextRef="#ctx0" brushRef="#br0" timeOffset="44053.57">6566 14404 514 0,'0'0'228'0,"0"0"-4"0,0 0 4 0,0 0-19 16,0 0-25-16,0 0-30 0,0 0-20 0,0 0-17 16,0 0-16-16,0 0-11 0,0 0-14 15,0 0-14-15,0 0-15 0,-22 7-14 0,22-7-2 16,0 2 3-16,1 0 6 0,5-1 6 0,-1 2 3 16,1-1 1-16,0 0-3 0,4 1 0 0,0-2-4 15,3 0-4-15,1 0-3 0,2 1-5 16,1-2-2-16,3 1-5 0,-2-1-3 0,2 0-2 15,1 1-3-15,-1-1-1 0,5 0 2 0,1 0-3 16,1 0 0-16,-1-1-2 0,1 0-4 0,0-2-4 16,-2 1 0-16,-2 1-1 0,-1-1-2 0,-3 2 2 15,0-1-1-15,-4 1-2 0,-1-1 0 0,-4 1 0 16,1 0 0-16,-5 0-2 0,-1 0-1 0,-5 0 1 16,0 0-4-16,0 0-7 0,0 0-19 0,0 0-25 15,-2 0-42-15,-4 2-57 0,-1 1-67 16,-3-1-64-16,-3-1-111 0,4 2-112 0,2-3-801 0</inkml:trace>
  <inkml:trace contextRef="#ctx0" brushRef="#br0" timeOffset="44309.61">6601 14398 834 0,'0'0'257'0,"0"0"-7"16,0 0-19-16,0 0-39 0,0 0-38 0,0 0-26 15,0 0-18-15,0 0-11 0,0 0-7 0,0 0-11 16,0 0-10-16,0 0-7 0,0 0-6 0,0 0-6 16,119-17-5-16,-102 17-5 0,3 1-3 15,-3-1-5-15,1 0-5 0,0 0-2 0,1-1 1 16,4-4-3-16,-2 0-1 0,2 2-3 0,-2-4-10 16,-4 2-4-1,1-1-3-15,-6 1-1 0,1 2-2 0,-5 0-1 16,-2 1-7-16,1 1-10 0,-2 1-27 0,-3 0-59 15,1 0-112-15,-2 0-168 0,0 3-787 0</inkml:trace>
  <inkml:trace contextRef="#ctx0" brushRef="#br0" timeOffset="47065.66">16549 14186 306 0,'0'0'144'15,"0"0"-5"-15,0 0 8 0,0 0 6 16,0 0-8-16,0 0-21 0,0 0-24 0,0 0-26 0,0 0-16 16,0 0-8-16,0 0-8 0,0 0-5 0,6 7 5 15,-5-5 7-15,0 1 9 16,2 0 11-16,1 1 2 0,-2 0 0 0,3 2 5 15,0 0-2-15,4-1 0 0,-2-1-5 0,2 0-5 16,4-2-3-16,-1 1-2 0,1-1-7 0,5-1-6 16,0-1-4-16,0 1-5 0,5-1-1 15,0 1-2-15,2 0 2 0,2 0-2 0,1-1-2 16,3 1-3-16,-1-1-6 0,2 0-2 0,1 0-3 16,2 0-4-16,0 0-2 0,2 0-3 15,-3-1 0-15,4-1-4 0,-2-2 0 0,1 0-2 0,1-2-2 16,-2 2 6-16,0-2-4 0,1 2 0 15,-2 0 0-15,3 1 2 0,-4 1 3 0,4 0 2 16,-4 2 3-16,2 0 0 0,-4 0 0 0,-1 0 0 16,-1 0 0-16,-2 0-1 0,0 0-1 0,-1 0 1 0,3 0 0 15,-2 0-2-15,1 0 2 0,-3 0-2 0,3-2-1 16,-2 0-1-16,0-1-1 0,0 0 3 16,1-1-3-16,0 0 4 0,-3-3-2 0,4 3-2 15,-3-1 1-15,-1 2 1 0,-1-1-2 0,1 0 0 16,-3 2 0-16,-1-1-1 0,-2 2 1 15,-4 0-1-15,0 1 1 0,-4 0 0 0,0 0-1 0,-4 0 1 16,-2-1 0-16,2 1 1 0,-4 0 0 0,3 0-1 16,-3-1 0-1,-1 1 0-15,3-1 0 0,-2-1-2 16,-1 1 1-16,3 0-3 0,-3 0 2 0,0 1-2 16,2-1 0-16,-1 1-2 0,-1-1-1 0,-1 1-1 15,-1-2-2-15,1 2-5 0,0 0-6 0,2 0-15 16,-3 0-28-16,1 0-54 0,1 0-80 0,0 4-122 15,0-1-208-15,2 0-982 0</inkml:trace>
  <inkml:trace contextRef="#ctx0" brushRef="#br0" timeOffset="48740.93">18994 14153 266 0,'0'0'186'0,"0"0"2"16,0 0 27-16,0 0-9 0,0 0-13 0,0 0-16 15,0 0-12-15,0 0-8 0,0 0-13 0,0 0-20 16,0 0-16-16,0 0-11 0,0 0-9 0,0 0-7 16,-101-9-13-16,101 9-16 0,0 0-16 15,0 0-16-15,0 0-7 0,0 1 2 0,1 1 8 16,5 2 7-16,-2-1 8 0,4 1 5 0,3-1 2 16,1 0 4-16,4-2-5 0,3 0-6 15,1-1-6-15,1 0-4 0,2 0-5 0,3 0-2 16,-1 0-3-16,3-1-2 0,1-3-2 0,1 2-2 31,1-3-1-31,2 2-1 0,0-2-2 0,-1 0-2 16,2 2-1-16,-3-1-3 0,-1 2 2 0,-3 0-2 15,2 0 3-15,-2 0-4 0,-4-1 2 0,1 1 1 16,-2 1 1-16,-6-1-5 0,2 0 4 0,-6 1 0 16,0 0-1-16,-3 0 2 0,-1 0 0 15,-5 1 0-15,3-1-1 0,-5 1 5 0,-1-2 1 16,0 2 6-16,0-1 2 0,0 1 1 0,-1-1-7 15,-7 0-4-15,-2 0-7 0,-1-1 0 0,-7 2-4 16,2 0 1-16,-9-1 0 0,0 1-1 0,-4 0-3 16,-4 0-1-16,-3 0 0 0,-5 0-2 0,-1 0 1 15,-6 0-1-15,2 3 0 0,-3-1 0 16,-1 2 0-16,0-2 4 0,-2 1-1 0,3 2 0 16,-2 0 4-16,6-1 1 0,-1 0 0 0,6 0 0 0,7 1 1 15,3-2 1-15,7-1 0 0,5 1-1 0,6-2 2 16,5-1 0-16,4 1-1 0,3-1-1 0,0 0-3 15,8 0 1-15,6 1 2 0,4 0 0 16,5-1 2-16,6 0-1 0,3 2-1 0,1-2 1 0,6 0 0 16,1 1 1-16,2 1-2 0,-1 1 2 0,2 0 0 15,3 0 0-15,-5 1 1 0,1-1 0 16,-2 1 0-16,0-1-1 16,-1 1 1-16,-4-1-4 0,1-1-1 0,-3-1 1 15,-1-1-1-15,3 0 5 0,-3 0-2 0,-1-2 1 16,-1-2 0-16,-3 0 2 0,0 1-1 0,-6 0 0 15,-3 1-1-15,-5 0-1 0,-4 0-1 0,-3 1 2 16,-4 0 6-16,-2 1 3 0,0-1 2 0,-3 1-2 16,-6 0-6-16,-7-2-8 0,-3 2-1 0,-5 0 1 15,-7 0 1-15,-6 2-2 0,1-1 2 0,-8 3-4 16,2-2-1-16,-2 2 0 0,-3-1-2 16,0-1 1-16,-2 1 0 0,-1 1 2 0,0 0 1 15,1-1 2-15,0-1 2 0,6 0 2 0,3-1-1 16,6 1 0-16,3-1 1 0,4 0-1 0,6 1 0 0,2 0 0 15,7-2 4-15,4 0-2 0,7 0 1 0,1 0-4 16,11 0-2-16,7 0 2 0,3-3 1 0,10 0-1 16,10-1 2-16,2 0-1 0,8-1 0 15,5 0 1 1,-2 2-1-16,3 1 1 0,-3 0 0 0,-2 2 0 0,4-1-2 0,-3 1-2 16,-2 0 2-16,-3 0 0 0,-3 0 1 15,-5 1 2-15,-2 1-2 0,-5 0 1 0,-2 0 0 16,-4-1-1-16,-6-1 1 0,-7 0 0 0,-3 0 0 15,-4 2 0-15,-6-2 4 0,-1 0 5 0,0 0-1 16,-10 0-1-16,-4 0-3 0,-7 0-7 16,-6 0 0-16,-8 0 2 0,-3 0-2 0,-3 0 2 15,-5 0-2-15,3 1 0 0,-5 1 1 0,4-1 0 16,0 1 0-16,-2 0 1 0,6-1 0 0,-1-1 0 16,6 0 0-16,0 2-1 0,5-2 2 0,5 0-1 0,5 0 0 15,3 0 0-15,7 0 1 0,5 0 0 0,0 0 0 16,5 0 0-16,0-2-4 0,5 1 0 15,6-1 2-15,3-2 1 0,6 0 0 0,8 0 1 16,4 0-1-16,4 0 1 0,5 2 0 0,1-1 1 16,1 1-4-16,4 0 0 0,-2 1 0 15,4 0 0 1,-4-2 4-16,4 1-3 0,-2 1 0 0,-5 0 2 16,-4-1 0-16,-4 1-1 0,-6 1 0 0,-6 0 0 15,-9 0 0-15,-2 0 0 0,-4 0 0 0,-5 0 1 16,-2 0 2-16,0 0 0 0,-8 0-1 15,-5 0-1-15,-7 0-3 0,-8 1-1 0,-8 3 0 16,-10 1-3-16,-5-1 1 0,-2 1-3 0,-5 1 1 0,2-2 0 16,-2 0 0-16,3 1 1 0,1-2 1 15,6-1 0-15,1-1 2 0,6-1-1 0,2 0 2 16,4 0 1-16,4 0 1 0,4 0 1 0,6 0 0 0,4 0 0 16,6 0 1-16,8 0-1 0,2 0 0 0,1 0-3 15,2-1-1-15,9-1 3 0,2-1-1 0,11 0 1 16,1 0 2-16,5-3 0 0,6 2-2 0,-2-1 1 15,3 2-1-15,-1-2 0 0,3 0 0 16,1 1-2-16,-3 2 1 0,-3 1-5 0,-3 1-5 16,-3 0-13-16,-5 0-37 0,-4 1-53 0,-4 4-66 15,-2 1-78-15,-7-1-76 0,1 3-125 0,-5-2-109 16,-2-1-562-16</inkml:trace>
  <inkml:trace contextRef="#ctx0" brushRef="#br0" timeOffset="49138.17">18894 14423 876 0,'0'0'260'0,"0"0"-32"15,0 0 0-15,0 0-8 0,0 0-24 0,0 0-28 16,0 0-31-16,0 0-26 0,0 0-25 0,0 0-25 15,0 0-23-15,0 0-15 0,0 0-2 0,0 0 1 16,1-3 8-16,14 5 5 0,1 2 6 16,8-3-2-16,1 1-3 0,5 0-6 0,2-2 0 15,3 1-6 1,-2-1-1-16,1 0-1 0,2 0-3 0,-2 0-3 16,3 0 1-16,-3-1-4 0,2-1-4 15,-3 0-2-15,-2 0-2 0,-1 0 2 0,-1 0-1 0,-1 0-1 16,-2-1 1-16,3 1 2 0,0-3 0 15,0 1 2-15,1 1-2 0,-4-1-3 0,2 2 0 16,-7 0-3-16,0 1 0 0,-2 1-1 0,-8-2-2 16,-1 2 1-16,-4 0-1 0,-3 0-1 0,-3 0-1 15,0 0-4-15,0 0-10 0,-3 0-26 0,-4 0-40 16,-4 0-50-16,-7 0-53 0,-1 0-50 0,-3 0-39 16,-2-2-63-16,-3 0-106 0,7 1-198 0,7-2-91 15</inkml:trace>
  <inkml:trace contextRef="#ctx0" brushRef="#br0" timeOffset="49642.81">19093 14284 522 0,'0'0'252'15,"0"0"13"-15,0 0-9 0,0 0-17 0,0 0-35 16,0 0-34-16,0 0-40 0,0 0-36 0,0 0-18 16,0 0 2-16,0 0 4 0,0 0 4 15,0 0-6-15,14 6-8 0,6-1-8 0,2 0-3 16,5 0-3-16,0 1-12 0,-2 1-11 0,5-2-7 15,-2 3-8-15,1-3-1 0,-3-1-2 0,3-1-3 16,1-1-2-16,0 1-1 0,0-3 0 16,2 0 1-16,-2 0-2 0,1 0-2 0,-3 0 0 15,-4-1-4-15,1-2-1 0,-9 1 1 0,1 0-1 16,-7-1-3-16,-6 2 4 0,-1 1 2 16,-3-2 0-16,-4 1-2 0,-6 0-8 0,-4 0-10 15,-8 1-3-15,-6 0-2 0,-5 0 2 0,-6 0 0 16,0 0-2-16,0 0-2 0,-3 0-4 0,3-2-1 15,3 0 3-15,-2 0 4 0,-1-1 8 0,6 1 6 16,1 0 2-16,3-2 4 0,1 2-1 0,6-1 2 16,1 1 0-16,2 0 0 0,2 0 1 15,5 1 2-15,1 0 5 0,8 1 1 0,2 0-1 16,1-1-2-16,5-1-4 0,11 0 2 0,3 1 1 16,4-1 4-16,5 0 2 0,0 1 2 0,7 0 1 15,-1 0 2-15,5-1-2 0,1-1-1 16,0 2-4-16,0-1-3 0,1-1 3 0,-2 2-2 15,-3 0 2-15,3 0 1 0,-6 1-2 0,2 0 0 16,-5 0-1-16,-5 0-1 0,2 0-1 0,-4 0-3 16,-3 0 1-16,-7 0-1 0,0 0-2 0,-6 0-2 15,0 0 1-15,-5 0 0 0,-1 0-1 16,-1 0 0-16,0 0-2 0,0-1-4 0,0 1-11 0,0 0-25 16,-1-2-38-16,-1 2-58 0,-5 0-71 0,0 0-98 15,0 0-174-15,1 0-969 0</inkml:trace>
  <inkml:trace contextRef="#ctx0" brushRef="#br0" timeOffset="52867.34">3844 13632 497 0,'0'0'243'0,"0"0"-70"0,0 0-6 0,0 0-17 16,0 0-11-16,0 0-13 0,0 0-10 0,0 0-10 16,0 0-6-16,0 0-2 0,0 0-8 0,-15 1-9 15,9 0-10-15,3 0-17 0,-4 1-11 16,2 1-10-16,-2 0-7 0,-3 2-4 0,1 0-2 16,-2 1 1-16,0 3-2 0,-1-3 1 0,-4 2 2 15,4 1-2-15,-2 0-1 0,-2 0 1 16,3 0-1-16,-3-1-2 0,4 0 3 0,-2-1 1 15,0 0-1-15,2 1 0 0,1-1-2 0,1 0-3 16,-1 1-3-16,1-1 1 0,1 1-3 0,0 0-1 16,3 0-1-16,-1-1-1 0,0 1-3 0,3-2-1 15,-3 1-2-15,4 0-1 0,0-1 1 0,-1 1-1 16,2 1 0-16,2-1-2 0,-1 1 1 0,1 1 0 16,0 0 0-16,0 0 0 0,0 0 1 15,0 0-1-15,1 2 1 0,2-1 0 0,3 2 0 16,-3-1 0-16,5 0 0 0,-1 2 0 0,-2 0 0 15,3-1-1-15,1 2 2 0,0 0-3 0,0 3 3 16,1-1-1-16,1 2 1 0,-1 0 0 0,-1 0 1 16,-1 2 1-16,1 0-2 0,-1-1 1 15,1 1-1-15,-2 0 3 0,-2 0 3 0,0 1 2 16,-2 1 1-16,-2-1 3 0,0 0-3 16,-1 0 1-1,0-2 1-15,0-1-4 0,0-2-2 0,-1 0 1 16,0-2 0-16,-5 0 1 0,2 1 4 0,-4-1 0 15,-3 2-1-15,1 0-3 0,-4 2-2 0,-2-2-3 16,3-2 1-16,-5-1 1 0,6-4-1 0,-4-2 2 16,5-3 0-16,-1-1-2 0,2-1 1 0,-1-2-2 15,-1 0 1-15,2 0 0 0,1 0-1 0,0-1-1 16,5-2-2-16,-2 0-2 0,4 1-2 0,0-2-6 16,-2 2-5-16,4 1-4 0,0-1-5 0,0 1-6 0,0 0-6 15,0 1 4-15,5-1 7 0,-2-1 9 0,4 1 7 16,-1 1 2-16,3 0-1 0,0 0 0 15,0 0-1-15,1 3 0 0,-1 0 3 0,1 1 1 16,0 2 3-16,0 1 2 0,-1 0-1 0,2 0 0 16,-1 1 1-16,-1 0 0 0,1 1-4 0,1-1 5 15,-2 2 0-15,-2 1-1 0,3-1-1 0,-2 2 2 16,0-1-1-16,-3 1 2 0,3-1-2 0,-2 2 0 16,-2 0 0-16,2-1 0 0,-2 2 5 15,1 1 3-15,0 0-1 0,-3 1-1 0,3 0-1 16,-3 2-3-16,-1-2 3 0,1 3-1 0,-1 1 6 15,3 0-3-15,-3 0-1 0,-1 1 1 16,1 0-1-16,-1 3-1 0,0-1 0 0,0-1 1 16,0 3 0-16,0-1-1 0,0-2-2 0,0-1-1 15,-1-1 0 1,0 1 0-16,0-1-1 0,1 0 1 16,-3-1-1-16,2 1 0 0,0 1 2 0,0 1-1 15,0 1 1-15,0 0 3 0,-4 0 0 0,2 1-1 16,1 1-1-16,-5 0-1 0,4 1 0 15,-4 0 1-15,4 1 0 0,-3 2-1 0,2-1-1 0,-4 0 0 16,5 1-4-16,-3 1 4 0,3 0-2 0,0 1-1 0,-2 1 2 16,2 0-1-16,-4 1-2 0,5-3 1 15,-1-1 1-15,-2-3-1 0,3-1 3 0,-1 0-3 16,-2 0 0-16,3-2 2 0,0 0-2 0,-3-1-1 16,3-2 0-16,2 2 0 0,0-1 2 15,0 1 0-15,0 0-2 0,0 0 1 0,0-2 1 0,0 1 2 16,2-2-4-16,3 1 1 0,-3-2-1 15,-1-3 1-15,1 2 1 0,2-3-2 0,-2-1 2 16,0 1-1-16,-1-3 2 0,4 1-1 0,-3 0 1 16,0-2-2-16,4 0 1 0,-2-1 0 0,-1 2-2 15,3-1 3-15,-3 0-1 0,3 0 1 0,-3-1-1 16,3 1-1-16,-2 0-1 0,3-1 0 16,-4 0 0-16,2-3 0 0,-1 2 0 0,-1 0 3 15,4 0-1-15,-4 2 0 0,3 1-1 0,-2-1 1 0,4-1-2 16,-2 0-2-16,-1-1 3 0,3 2 0 15,-1-2 0-15,-1 0 0 0,3 1 0 0,1-1-1 0,-2 0 1 16,1 0 2-16,1 0-1 0,-1 1 0 16,2-3 0-16,0 1 2 0,1 0 1 0,0-1 2 15,-2-2 2-15,0 1 6 0,2-2-1 0,-1 1 2 16,2-2-2-16,-1 2-2 0,-1-1 3 16,0 1-3-16,1 0 3 0,-1 0-1 0,3-1-2 15,-3 1 0-15,0-1-1 0,0 1-1 0,0-1 0 16,-1 0-1-16,0-1 2 0,-1 1 1 0,-4-1-2 15,3 2 2-15,0-1-1 0,-3 1-1 0,2 0 1 16,2-1-2-16,0-2-3 0,0 0-1 16,1-1-4-16,1 1 0 0,1 0-4 0,0 0-17 15,6 0-42-15,1 1-103 0,-6-2-210 0,-2 1-1163 0</inkml:trace>
  <inkml:trace contextRef="#ctx0" brushRef="#br0" timeOffset="65511.46">24543 13491 959 0,'0'0'357'0,"0"0"-62"0,0 0-50 16,0 0-55-16,0 0-55 0,0 0-44 0,0 0-20 16,0 0-18-16,0 0-10 0,0 0 0 0,0 0 2 15,0 0 6-15,-56 49 0 0,40-32-6 16,-3 5-5-16,-1-1-9 0,0 0-7 0,-1 1-5 0,0-1-6 15,-1-1-2-15,-1 0-1 0,1 0-3 16,1-2-3-16,2 2 0 0,1-2-1 0,1 2-1 16,-1-2 0-16,5 1-2 0,-1-3 0 0,3 1 0 15,2-3 0-15,1-1 0 0,1-3 0 0,3 1-2 16,-2-2 2-16,4 2-2 0,-3-1 2 16,1 0 0-16,1-2 1 0,0 1-1 0,0-2-1 0,1-2-1 15,2 0 2-15,0-1-2 0,0-2 0 16,0 0-1-16,0-2-2 0,0 0-1 0,0 0 6 15,0 1 4-15,5-1 7 0,3 0 5 0,4 0 3 16,1 0-3-16,1 0-5 0,4 0 0 16,-1 0-3-16,3 0-1 0,0 0-3 0,4 0 4 15,0 0 1-15,5 0 6 0,1 0 9 0,2 0 4 0,4 0 0 16,-2 0-6-16,4 0-11 0,-4 0-3 0,4 0-2 16,-5 0-1-16,2 1 2 0,-1-1-2 0,-2 0 0 15,-2 0 0-15,-1 0 3 0,-5 0-5 16,2 0 1-16,-6-1 0 0,-2-2 2 0,-3 2-1 15,0-1 1-15,-5-1 0 0,-3 1 2 0,1 1 4 16,-7-1 2-16,1 1 6 0,-2 1 1 16,2 0 2-16,-2 0 0 0,0-2-3 0,0 0-5 0,0-2-5 15,-2-1-4-15,-1 1-4 0,-6-2-2 16,-1 0-4-16,0-1-2 0,-6-2-2 0,0 0-4 16,-3 0 1-16,-3-3-4 0,0-1-3 0,-4 1-2 15,-1-4-8-15,-1-1-4 0,-5 0-4 0,0-1-3 16,0-3 3-16,0 1 5 0,-4-1-4 15,4 1 0-15,-2 0 5 0,0 0 4 0,3 0 14 16,1 2 8-16,1 0 6 0,1-1-1 0,4 2 2 16,2 1 3-16,1 0-4 0,1 2 0 0,2 2 0 15,1-1 4-15,2 2 0 0,3 1 4 16,3 3 2-16,5 2 7 0,2 0-3 0,1 1-1 0,2 3-4 16,0 1-6-16,0 0-3 0,0 0-6 15,0 0-1-15,3 3 1 0,1 2 4 0,4 5 8 16,1 5 4-16,0 5 2 0,1 5 4 0,-2 4-1 15,1 3 0-15,-1 3-3 0,1 1 1 16,0 0-1-16,2 3 1 0,-1 0 1 0,1-1-3 16,2 2 0-1,-2-2-2-15,-1 1-4 0,3-3 1 0,-3-1-1 0,-1 1-1 0,2-3 0 0,-1-1-2 0,1 0 0 32,1-3 0-32,-2-1-2 0,1 0 0 15,0-3 2-15,0-2-2 0,2-1 0 0,-1-2 0 16,-1-4-1-16,1-4 3 0,-1-2-1 0,-2-3 0 15,0-3 0-15,-3-1 6 0,0-3 8 16,2 0 9-16,-4-5 2 0,5-6-2 0,1-4-10 16,-1-4-8-16,2-5-4 0,-2-4-4 0,0-2 4 0,1-5-1 15,-3-5-1-15,-1-2-1 0,2-6-2 16,-3-3-1-16,0-3 1 0,-3 0-1 0,-1-1 0 0,-1 0 0 16,1 6-2-16,1 4 4 0,-1 6-2 0,2 4 1 15,-1 5 0-15,0 3 1 0,1 3 2 16,1 4 0-16,-3 3-2 0,0 2 1 0,0 3-2 0,2 2 1 15,-2 1 1-15,-1 4-1 0,0 2-2 16,0-1 2-16,0 3 1 0,0 0-1 0,0 1 0 16,0 0-2-16,0 0-5 15,0 0-6-15,0 0-4 0,0 0-9 0,0 0-11 16,-4 0-11-16,3 0-13 0,-2 2-20 0,-3 3-33 16,1 1-50-16,-2 1-81 0,-4 1-174 15,6-1-244-15,1-2-786 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6-01T04:11:37.352"/>
    </inkml:context>
    <inkml:brush xml:id="br0">
      <inkml:brushProperty name="width" value="0.05292" units="cm"/>
      <inkml:brushProperty name="height" value="0.05292" units="cm"/>
      <inkml:brushProperty name="color" value="#FF0000"/>
    </inkml:brush>
  </inkml:definitions>
  <inkml:trace contextRef="#ctx0" brushRef="#br0">11796 7701 4 0,'0'0'470'0,"0"0"-229"0,0 0 23 0,0 0-4 15,0 0-28-15,0 0-38 0,0 0-27 0,0 0-25 16,0 0-15-16,0 0-15 0,0 0-12 0,0 0-5 16,-48-17-8-16,43 15-5 0,0-1-11 0,1 2-11 15,-2-1-10-15,4 0-5 0,-1 0-6 16,-1 1-2-16,3 0-2 0,-1 0-4 0,-1 0 0 16,-1 0-5-16,2 1-2 0,1-2-1 0,-1 2-4 0,-2-1 4 15,2 0-4-15,0-1 1 0,-4 0-1 0,3 0-5 16,-5-1-2-16,2 1-5 0,-3 0-5 15,-3-1 0-15,-3 2-2 0,1 1-1 0,-6 0-2 16,-1 0 0-16,0 4 0 0,0 0-1 0,1 0 1 16,1 1 0-16,0-1-1 0,0-1 0 0,2 1 2 15,-1-2-3-15,-5 0-1 0,1-1-1 16,-2 1 1-16,-4-2 1 0,-2 0 2 0,1 0 0 16,2 0 3-16,-3-2-3 0,0 0 0 0,-1 0 3 15,-4 1 0-15,2-1 0 0,-5 2 1 0,2 0 0 16,-4 0-1-16,0 0 1 0,-2 0 0 0,-4 2 1 15,4-2-2-15,-4 1 1 0,2-1 0 0,-5 0-1 16,4 0 0-16,-6 0 0 0,2 0 1 16,-1-1 1-16,0-1 0 0,4 0 0 0,-2 0 0 15,0-1-1-15,2 2-1 0,-2-2 0 0,-2 1 0 16,-1 1 0-16,2 0-1 0,-2 1 1 0,2-1 1 16,0 1-1-16,1 0 1 0,0-2-5 0,-2 0 2 15,6 0-2-15,-3-1 3 0,4 0 1 16,2-2 0-16,-1 1 0 0,3-2 1 0,0-1 0 0,-1-1-1 15,3 0 1-15,2 0 2 0,3-1-2 16,0 1 1-16,0 1 0 0,3 0-2 0,-1 1 2 16,1 1-1-16,0-1-1 0,2 0 2 0,2 1-2 15,0-1 4-15,0 2-2 0,2-1 2 16,-1 0-2-16,1 0-3 0,1 0 1 0,1-1-1 16,-1 2 1-16,4-1 1 0,-2 1-1 0,4-1 0 15,0 1-1-15,0 0 1 0,3-1 1 0,-1 1-2 31,2 0 2-31,2 1-1 0,1-1 1 0,2 1-1 0,-1 1 1 16,5-1 1-16,-1 2 0 0,1 0-3 16,2 0 2-16,1 1-2 0,0-1-2 0,0 1 0 15,0 0-7-15,0 0-3 0,0 0 0 0,1 0 5 16,4 0 2-16,0 0 3 0,4 0 2 16,1 0 0-16,2 0 0 0,5 1 0 0,-1 0 0 0,3 0 2 15,4 0-1-15,2 1 0 0,1 0 1 0,4-1-1 0,1 1 0 0,2 0 0 16,0-1-4-16,-1 2 0 0,1-1 1 0,1-1-1 15,-1 2 2-15,-1 0 2 0,2 0 0 16,-1 0-2-16,-1 2 2 0,0-2-1 0,2 2 1 0,0-1-1 16,-1 1 1-16,2 0-1 0,-3 0 1 15,1 1 0-15,-1-1 0 0,-1 0 0 0,1 0 0 16,1 0 0 0,1-1 0-16,-1 1 0 0,2-2 3 0,0 0-1 15,1-2 2-15,1-1-2 0,2 0-1 0,-1 0-1 0,0 0-1 0,1 0 2 16,0-2-1-16,0 0 1 0,1 2-2 15,0 0 2-15,-5 0 0 0,1 0-2 0,-4 0 1 16,1 2 0-16,1 0 0 0,-2 0 1 0,1 1-1 16,-2-1 0-16,3 2 0 0,1 1-1 0,-2-2 1 15,0 1 1-15,4 0-2 0,-4 0 1 16,5-1 1-16,-3 2 1 0,2-2-2 0,1 1 1 16,-2 0-2-16,3-2 1 0,1 1 0 0,-1-2 0 15,0 1 2-15,-1-1-1 0,-1 0 0 0,2 2-1 16,2-2 1-16,-1 0-2 0,1-1 2 0,0 0 2 15,1 1 0-15,5-1 0 0,-4 0-1 0,6 0-1 16,1 0-1-16,0 0-1 0,1 0 1 16,3 0 0-16,-2-2 1 0,5-3-1 0,-2 1 2 15,5-1-1-15,-1-1-1 0,1-1-1 0,0-2 1 16,2 1 0-16,-1 0 0 0,2 1 2 16,-1 1-1-16,0-1-1 0,-2 0 0 0,1 1 0 15,-3 1-1-15,-4 1 2 0,4-1 0 0,-2 0 0 16,1 1-1-16,0-1 2 0,-1 0-4 0,3 2 3 15,1-1 0-15,0 0-1 0,2 0 0 16,0 0 2-16,0 0-2 0,0-2 0 0,1 3 1 16,3-1 0-16,-2-1-1 0,-1 1 0 0,2 0 1 15,-3 1-1-15,0-1 1 0,-2 2-1 0,-1-1 1 16,-3 0 0-16,-3 1-1 0,2 1 0 16,-2-2 0-16,-2 0 1 0,0 1-4 0,2-2-1 15,0 2 0-15,0-1-1 0,0 0 5 0,2 0 0 16,1 0-1-16,-1 0-2 0,1 1 3 0,-1-1 0 15,-1 1 0-15,1-1-3 0,-2 1 3 16,1-1-1-16,-1 3 1 0,-3-1-1 0,1 1 1 0,-3 0 0 16,-1 0 1-16,-1 0-1 0,-1 0 0 15,-2 0 1-15,1 1-2 0,-1 2 2 0,0-1-2 0,-1 2 1 16,-1-2 0-16,1 2 0 0,1-1-1 16,2 0 1-16,-1-1-3 0,1-1 3 0,1 0-3 15,-3 1-1-15,2-1 4 0,-1-1-2 0,-1 1 2 16,1 0-1-16,-1 0 2 0,0 0-1 0,-2 1 0 15,0 0 1-15,-1 0-2 0,-3 1 1 16,1-1 0-16,-2 1-1 0,4 0 1 0,-4-2 1 16,0 3-1-16,0-2-1 0,-1 1 1 0,3-1-3 15,0 0 2-15,-1 1 1 0,3-1-1 0,0 1 1 16,0-1 1-16,2 1-1 0,1-2 0 16,1 1 0-16,2 0 0 0,-4-1 1 0,3 1 0 15,-1-1-3-15,-3 2 2 0,2-2 0 0,-3 0 0 16,-1 0-3-16,1 0 2 0,-1 2 1 0,-4-2 1 31,2 1 2-31,-1 0-3 0,0 1 0 0,0 0 0 16,0 0 1-16,2 1-1 0,-1 0 0 0,1 0-1 15,2-1 3-15,0 1-2 0,1-1 0 16,1 0 0-16,1-1 2 0,1 0-2 0,-1 1 0 16,-1-2 0-16,4 0 1 0,-3 0-1 0,0 0-1 15,2 0 1-15,-2 0 0 0,0 1 0 16,-1-2 1-16,4 1-1 0,-5 1-2 0,0-1 2 15,0 1 0-15,-2 1-1 0,-1-2 2 0,0 1 0 16,3 1-1-16,-1-2 0 0,0 0-1 0,1 0 1 16,-1-1 0-16,1 1 0 0,2-1 2 15,0 2-1-15,-5-2 0 0,3 0 1 0,-1 2-2 16,-1-1 0-16,1 2 2 0,-3-1-2 0,-2 1 1 16,-4 0 0-16,-1-1-2 0,0 2 0 0,0 1 2 0,-2-2-1 0,1 1 1 0,-4-1 0 15,4 1-1-15,0-1 0 0,0 1 0 0,2-2 1 16,2 0 1-16,4-1 1 0,-1 0 1 0,3-1-2 15,0 1-1-15,2-1 0 0,-1 1 0 16,0 0 1-16,-1 2 1 0,-2-1-2 0,1 1-1 16,-6-1 0-16,3 1 0 0,-3 0 1 0,-1 0-1 15,0 0-1-15,-1 2 1 0,1-2 1 0,-1 1-1 32,1 1-1-32,2-2-1 0,-1 0 2 0,4 0 0 15,0-1 1-15,3 0 0 0,-1 0 1 0,1 0 0 16,2-1 0-16,0 0-1 0,-1 0 0 0,1 1 0 15,-4 0 1-15,0 0 0 0,0-1 0 16,-3 1 0-16,0 1 1 0,1-2 0 0,-1 1 1 16,-1 1-1-16,-2-2 0 0,2 1 0 0,-2 0-2 15,0 1-1-15,0-1 1 0,0-1 0 0,0 1 2 16,1-1 0-16,-1-1 0 0,4 1-1 0,-1-1 0 16,0 0 2-16,2 0-1 0,-3 0-1 0,1-1 0 15,-4 0 0-15,-3-1-1 0,0 1 0 0,-4 0 0 16,-3 0 0-16,-3 1-3 0,-3 0 0 0,-3 0-1 15,-1 0-7-15,1 0-17 0,-2 1-46 0,1 1-96 16,0 1-215-16,-4-1-1207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6-01T04:13:17.286"/>
    </inkml:context>
    <inkml:brush xml:id="br0">
      <inkml:brushProperty name="width" value="0.05292" units="cm"/>
      <inkml:brushProperty name="height" value="0.05292" units="cm"/>
      <inkml:brushProperty name="color" value="#FF0000"/>
    </inkml:brush>
  </inkml:definitions>
  <inkml:trace contextRef="#ctx0" brushRef="#br0">6484 7156 1403 0,'0'0'181'0,"0"0"22"0,0 0-11 0,0 0-20 0,0 0-17 16,0 0-32-16,0 0-25 0,0 0-23 15,0 0-21-15,0 0-18 0,0 0-12 0,0 0-7 16,-13 0-7-16,13 1-4 0,0 1-2 0,0 0 2 15,5 1 1-15,3 1 8 0,3 2 8 16,5-2 8 0,1 1 6-16,6-2 6 0,4-1 0 0,6-1 0 15,4-1 0-15,5 0-2 0,7-4-2 0,4-4-2 16,6-3-3-16,-1 1-6 0,6-3-4 0,-3 1-2 16,-3-1-1-16,0 2-1 0,-2 1-1 15,-7-1-4-15,-4 4 2 0,-2-1-4 0,-7 1-2 16,-4 2-2-16,-3 0 0 0,-8 3-5 0,-2 1-2 15,-8 1-1-15,-1 0-1 0,-4 0 1 0,-2 0 2 16,0 0-1-16,-2 0 0 0,-2 0 3 0,1 0-1 16,-1 0 0-16,0 0-4 0,0-1-2 0,0 1-5 15,0 0-17-15,0 0-45 0,0 0-78 0,3 1-143 16,-1 1-385-16,2 1-912 0</inkml:trace>
  <inkml:trace contextRef="#ctx0" brushRef="#br0" timeOffset="2254.65">15224 10119 916 0,'0'0'232'0,"0"0"-31"0,0 0 3 16,0 0-9-16,0 0-31 0,0 0-23 15,0 0-19-15,0 0-19 0,0 0-16 0,0 0-14 16,0 0-7-16,0 0-9 0,-1 4-8 0,1-4-6 15,0 0-8-15,0 0-5 0,0 1-6 0,0-1-4 16,1 0-1-16,1 1 1 0,2-1 5 16,1 0 3-16,0 0 5 0,2 0-2 0,6 0 2 15,-2 0-5-15,3 0-5 0,1 0-5 0,0 0-1 16,0-1-2-16,1 0-2 0,1 1 0 16,1 0-1-16,-1 0 0 0,2 0-1 0,1 0 0 15,1 0-3-15,-1 0 1 0,0 0 0 0,1 0 2 16,-1 0-3-16,0 0 0 0,1 0-1 0,-1 0 2 15,0 0-3-15,0 0-1 0,-2 0-3 0,2-2 4 16,3 0 5-16,0-2 1 0,3 0 4 16,-1-1-5-16,2-1-3 0,-3 2-1 0,-1-2-2 0,-4 2 0 15,-2 1-1-15,-3-1-1 0,-3 3-2 0,-4-1-1 16,0 1 0-16,-5 1 2 0,-1 0 0 16,-1 0 1-16,0 0 1 0,0 0 2 0,0 0 0 15,-2 0 0-15,-5 0-3 0,0 0-5 0,-7 0-1 16,1 0 0-16,-8 1 0 0,-3 1-2 0,-2 1-1 15,-5 0-2-15,-5 0 1 0,0 2-2 0,-3 1 1 16,-4 0 1 0,0 0-1-16,-1 1 3 0,0 0 2 15,1-1 2-15,4 1-1 0,2 0 2 0,6-1 1 0,6 0 1 16,1-1-1-16,6 0 1 0,3 0 0 0,4-3 1 16,4 0 2-16,4-1-4 0,3-1 0 15,0 0-2-15,1 0 0 0,6 0 2 0,6 0 4 16,2-2 4-16,7-3 0 0,4-1 0 0,4 1 0 15,3-3-2-15,2 1-1 0,1 0 1 0,2 0 0 16,3 1-1-16,0 0 0 0,2 1-1 16,3 0-1-16,-4 1 1 0,3-1-1 0,-1 1 0 15,-6 2 0-15,-1 0-3 0,-6 1 1 0,-4 1 0 16,-6 0 0-16,-5 0-1 0,-5 0 0 16,-4 0-1-16,-1 0 1 0,-5 0 0 0,-1 1 1 15,0-1 1-15,-3 2 2 0,-5 0 1 0,-3 2-4 0,-7 1 0 16,-2 0-2-16,-2 0 0 15,-4 0-3-15,0-2 0 0,-2 0-4 0,2-2 1 16,0 0-2-16,0 1 0 0,0-1 3 0,-1-1 2 16,4 0 3-16,-2 0 1 0,4 0 2 0,-2 0-5 15,5 0 2-15,3 0 3 0,3 0 1 16,4 0 2-16,5-1 0 0,2-1 0 0,1 2-2 0,0-1-1 16,3 1-3-16,6-4 0 0,4 1 0 0,7-2 2 15,2-1-1-15,7 0 0 0,5 1 0 16,2-1 1-16,1 2 2 0,1 0 1 0,2-2-1 0,1 1-1 15,0 1 4-15,-1-2-1 0,-1 3 0 0,-3 0-2 16,-5 0 0-16,-6 1-1 0,-6 1 0 16,-2 1 0-16,-5 0-4 0,-5 0 0 0,-1 0 0 0,-4 0-1 15,1 0-4-15,-3 0-5 0,0 0-9 16,0 0-19-16,0 0-30 0,0 0-38 0,0-2-61 16,0 1-96-16,0-1-174 0,0 0-820 0</inkml:trace>
  <inkml:trace contextRef="#ctx0" brushRef="#br0" timeOffset="73774.81">7122 16756 819 0,'0'0'32'0,"0"0"13"0,0 0 34 16,0 0 28-16,0 0 10 0,0 0-19 0,0 0-19 16,0 0-14-16,-28 118-7 0,28-106 4 0,6-1 1 15,-3 0 1-15,5-2 3 0,0-1-1 16,0-2 1-16,2-2-6 0,0 1 2 0,4-2-2 15,0-1-8-15,0 0-2 0,4-2-10 0,1 0-6 16,-2 0-3-16,4-2-4 0,2-3-1 0,1-1 0 16,3-2 2-16,4-1-3 0,0-2-2 0,1 1-10 15,2 1-3-15,-2 1-3 0,-2 1-1 0,0 3-2 16,-2 0-2-16,-2 4 0 0,1 0 0 16,-3 1 3-16,1 7 7 0,-3 1 3 0,2 4 0 15,2 0-3-15,-1 2-6 0,2-1-1 0,0 1-1 16,2 1-1-16,1-1 6 0,1-1 2 0,1 0-1 15,3 0 0-15,1-1-1 0,4-2 0 0,3-1-2 16,-2 0-1-16,1-2-2 0,3-2-2 0,-4-1 1 16,4-1-2-16,-1-3-2 0,-2-1-1 0,2 0 3 15,0-2 2-15,0-5 2 0,-1 0-2 16,1-2 1-16,1 0 2 0,-4-1 1 0,1 1-1 16,-1-1 3-16,2-1-5 0,-1 1 4 0,3-1-1 15,-3 3 1-15,0-2 1 0,2 2-3 0,0 0 7 16,-2 2-2-16,-1 0 1 0,2 2-4 0,0 0 1 15,0 1-1-15,-2 0 0 0,-1 1-2 0,-1 1-2 16,-1 1-2-16,4-2 1 0,2 1 1 16,-1-2-3-16,5-2 1 0,0-1-2 0,6-2 0 15,-2 0-1-15,1 1 1 0,4-1-2 0,-3 0 1 16,2 1 2-16,-1-1-1 0,-2 1-1 0,3 0 1 16,-4 0-1-16,0-1 2 0,0 0 0 15,3-1-2-15,1 0 0 0,-3-1 0 0,4 1 3 16,-2 0-2-16,2 2 1 0,-2 1-2 0,1 1 0 15,-3 3 2-15,-1-1-3 0,-1 2 3 16,-2 0-2-16,0 1 1 0,-3 0 0 0,2 0 3 16,0 0-2-16,-2 0 0 0,2 0-2 0,2 1 0 15,0 1 0-15,-1 0-1 0,5-1 2 0,-2-1-3 16,3 1 1-16,-1-1-1 0,-1 0 3 16,1 0-1-16,4 0 1 0,-2-1 2 0,1-2 0 0,3-1-3 31,1-1 2-31,1 0 0 0,1-2-1 0,0 2-1 0,1-3 0 15,-2 2 1-15,0-1 3 0,0 1-2 0,1-1 1 16,-4 2-3-16,1 1 0 0,-1 0 1 0,-1 0-1 16,-3 3 1-16,0 0-3 0,0 1 1 0,-2 0 2 15,-2 0-1-15,-1 0-2 0,1 0 3 16,0 2 0-16,-3-1-1 0,3 2 2 0,0-3-1 0,0 1-2 16,2-1-1-16,1 0 1 0,2 0 0 0,-1-1 0 15,3-3 1-15,1 1-1 0,0-2 0 16,-1-1 1-16,0 0 0 0,2 0 0 0,0-1 0 15,-3 1-1-15,2-2-1 0,-3 0 0 0,-1 1 1 16,0 0 1-16,-3 1 0 0,-2 1 0 16,-1 2 1-16,-3 3 0 0,-3 0 0 0,-2 0 2 15,-3 5-3-15,-1 0 0 0,-1 1 0 0,1 1 3 16,-1 0-3-16,2 0-3 0,-1 0-1 0,3-1 2 16,-2 0-2-16,4-1 3 0,1 0 0 0,1-2-3 15,-1-1 2-15,2 1 2 0,0-2 0 0,1 0-3 16,-1 0 1-16,0-1 2 0,-2 1 1 0,-1-1-3 15,0 0 3-15,-2 2-1 0,-2 0 1 16,-1 0-2-16,1 1 2 0,-1-1-2 0,1 1 0 16,-1 1 0-16,0-1 1 0,-3 1-1 0,1-2-1 15,0 1 4-15,-2 1-4 0,1-1 0 16,0 0-3-16,-1-1-4 0,-1 1-13 0,1-3-37 16,-2 0-91-16,0 0-188 0,-7 0-330 0,-8 0-815 15</inkml:trace>
  <inkml:trace contextRef="#ctx0" brushRef="#br0" timeOffset="90560.76">11890 7335 809 0,'0'0'135'15,"0"0"-12"-15,0 0-10 0,0 0 11 0,0 0 5 32,0 0-10-32,0 0-16 0,0 0-15 0,0 0-16 15,0 0-9-15,0 0-12 0,0 0-9 0,0 5-1 16,1-5 7-16,4 1 11 0,-1 0 8 16,-1 0 0-16,5 1-6 0,-1 0-5 0,2-1-7 0,3 2-3 15,-1-1-4-15,1-1-6 0,4 1-5 16,-3-2-5-16,6 0-3 0,1 0-1 0,2 0 0 15,7-3-1-15,2-4 1 0,4-1-2 0,7-3-1 16,3 0 0-16,4-2-4 0,1 1-2 0,-3 2-4 0,2 1-3 0,-3 2-1 0,-3 3 1 16,-4 0-1-16,-3 3-1 0,0-1 0 0,-4 2-1 15,-3 0-1-15,-2 0 2 0,-1 2-3 16,-4-1 0-16,3 3 1 0,-2-2 0 0,0 0 3 31,3 0 0-31,-2-1 3 0,3-1-2 0,2 0 1 16,-1 0 1-16,3-1-1 0,2-2-2 0,-1 0 1 15,0 0-2-15,-1 2 0 0,0 1-3 0,-3 0 0 0,-2 0 0 16,-1 4-1-16,-2 0 0 0,3 1 0 16,-3 0 2-16,5 0 1 0,0-2 2 0,5 0 3 15,1-1-3-15,5-2 1 0,2 0 1 0,1 0-2 16,5-3 3-16,-2-2-3 0,3-1 1 0,-2 0-4 16,1 2 0-16,-5-1 0 0,2 2 1 15,-5 1-3-15,-2 0 0 0,-2 1 1 0,0-1 0 16,-2 1-1-16,1 0 1 0,1-1 0 0,-2 0 0 15,4-1 0-15,0 1-1 0,2-2 1 0,2 1-1 16,-2 0 0-16,3 0 0 0,0 0 0 0,-2 1-1 16,-2 0 1-16,0 2 0 0,-3 0 0 0,-4 0-1 15,-1 0 1-15,-2 0 0 0,-1 0 0 16,1 0-1-16,1 2 1 0,2 0 0 0,3 0 1 16,-1 0 1-16,2 0-1 0,2 1-2 0,0-1 0 15,0 1 2-15,4 0-1 0,-1-1 4 0,2-1-1 16,3 0-1-16,0 1 1 0,2-2-1 0,0 0 1 15,2 0-1-15,0 0-2 0,-1-2 2 0,0 0-2 16,-1 1 1-16,-4 1 0 0,2 0-2 16,-2 0 0-16,-1 0 1 0,-4 0-1 0,2 2 0 15,-2 2 1-15,1-1-1 0,1 1 2 0,3-1-1 16,3-2 1-16,0 0 1 0,4-1-1 0,0 0 0 16,3 0 0-16,-1 0 0 0,2-2-1 0,-2 0 0 15,0 0 1-15,1-1-2 0,-4 1 0 0,0 0 1 16,0-1 0-16,-5 2 0 0,3 0-1 0,-4 0 0 15,1 1 2-15,1-1-1 0,-3 1 1 0,2 0-1 16,-1-2 0-16,1 2 0 0,-1 0 2 0,1-1 0 16,1 0-2-16,-3 0 0 0,1 0 1 0,0 0-1 31,1-2 2-31,-1 1-2 0,-1 0 1 0,2-1 0 16,-3 0 1-16,1 0 0 0,-1 0-1 15,-5 0 0-15,1 1 0 0,-3-1 1 0,1 0-1 0,-3 1-1 16,0-2-1-16,-1 2-1 0,-2-1-4 15,-1 1-16-15,-3 0-39 0,2 1-68 0,-4-1-104 16,-6 0-204-16,-6 1-889 0</inkml:trace>
  <inkml:trace contextRef="#ctx0" brushRef="#br0" timeOffset="91277.3">17272 4864 1448 0,'0'0'269'16,"0"0"-100"-16,0 0-60 0,0 0-7 0,0 0-5 16,0 0 0-16,0 0 3 0,0 0 2 15,0 0-9-15,0 0-12 0,0 0-12 0,0 0-11 16,98-2-10-16,-79 1-5 0,0-1-6 0,2 0-7 15,0 0-6-15,-2 1-6 0,1-1-3 16,-1 0-2-16,-2-1-3 0,-1 1-3 0,1-2 0 31,-3 0-1-31,0 1-2 0,0-1 0 0,-4-1-2 16,-1 1-1-16,-4 1-5 0,2-1-9 0,-5 3-21 0,-2 0-33 0,0 1-58 0,-2 0-79 16,-8 1-121-1,-1 4-187-15,1 0-447 0,1-2 139 0</inkml:trace>
  <inkml:trace contextRef="#ctx0" brushRef="#br0" timeOffset="91592.29">17300 4917 1016 0,'0'0'303'0,"0"0"-82"16,0 0-43-16,0 0-36 0,0 0-31 0,0 0-12 0,0 0-5 0,0 0-5 16,0 0-7-16,-19 123-9 0,15-96-10 15,1 0-9-15,-3 1-12 0,2-2-9 0,-4 2-9 16,3-2-6-16,0-1-5 0,2 0-2 0,-2-4-3 15,3-2-3-15,1 0-1 0,1-3 0 0,0-1-1 16,0-2 1-16,0-1-2 0,0-2 1 16,0-1 1-16,2-2 0 0,0-1 0 0,4-1 0 0,-3 0 2 31,4-3 3-31,0 0 7 0,0-2 6 0,3 0 11 16,5 0 7-16,-2-2 6 0,5-4-3 0,-1-2-6 0,4 0-8 0,0-2-6 0,0 2-8 31,-2 0-4-31,-4 0-2 0,2 3-2 0,-5 2-2 15,-1-2-1-15,-2 1-2 0,-3 2 0 0,0-2-4 16,2 1-1-16,-4-2-10 0,2 1-26 0,-2-4-42 16,2 0-66-16,-3-3-89 0,2 0-173 0,-2 2-236 15,-2 3-800-15</inkml:trace>
  <inkml:trace contextRef="#ctx0" brushRef="#br0" timeOffset="91780.93">17299 5113 1577 0,'0'0'180'16,"0"0"-71"-16,0 0-13 0,0 0 18 0,0 0 13 16,0 0 4-16,0 0-10 0,0 0-18 15,0 0-19-15,0 0-21 0,119-5-17 0,-98 0-15 16,2 1-9-16,3-2-8 0,-4-1-5 0,-2 0-5 16,1 1-2-16,-3-1-12 0,-5 0-21 15,1 1-47-15,-1-1-73 0,-2 1-132 0,-2 0-228 16,-5 3-927-16</inkml:trace>
  <inkml:trace contextRef="#ctx0" brushRef="#br0" timeOffset="91989.65">17746 4849 1140 0,'0'0'394'0,"0"0"-126"16,0 0-78-16,0 0-50 0,0 0-43 0,0 0-15 15,0 0-6-15,0 0 1 0,0 0-2 0,0 0-2 16,0 0-4-16,-95 136-6 0,84-107-10 0,0 0-10 15,2 1-11-15,1-1-9 0,5 0-8 0,0 0-6 16,1-2-3-16,2 1-3 0,0-2 0 0,6-4-4 16,-2 0-3-16,4-1-12 0,2-4-22 15,0-1-24-15,2-2-47 0,6-2-82 0,1-5-71 16,1-2-105-16,-6-4-316 0,-3 0-515 0</inkml:trace>
  <inkml:trace contextRef="#ctx0" brushRef="#br0" timeOffset="92309.16">17928 5031 1594 0,'0'0'169'0,"0"0"0"0,0 0-10 0,0 0-11 16,0 0-32-16,0 0-30 0,0 0-16 16,0 0-9-16,0 0-6 0,-117 116-8 0,111-97-4 0,6-1-5 0,0 0-7 0,0-3-6 15,1-1-7-15,8-1-3 0,0-3-2 0,2-1 1 16,1-2 3-16,4-3 2 0,0-2 0 15,3-2-2-15,2-2 1 0,4-5-6 0,-1-3-1 0,0-2-3 16,1-3-2-16,-3 0 3 0,-4 0-1 31,-4-1 5-31,-3 2-1 0,-3-3 4 0,-2 2 2 0,-6-1 0 16,0-2-6-16,-5 1-1 0,-5 0-3 16,0 1-4-16,-3 1-2 0,0 4-2 0,-3 1-2 15,2 5-2-15,-2 0-2 0,1 2-5 0,0 2-6 16,3 1-11-16,2-1-24 0,3 1-39 15,3-1-66-15,2-1-109 0,2 0-189 0,0 1-191 16,0-1-748-16</inkml:trace>
  <inkml:trace contextRef="#ctx0" brushRef="#br0" timeOffset="92512.31">18029 4771 1655 0,'0'0'179'0,"0"0"-49"16,0 0-10-16,0 0-7 0,0 0-6 0,0 0-11 0,-26 116-10 15,22-80-10-15,3 2-10 0,-2 4-8 0,-2 0-9 16,3 0-8-16,2 0-12 0,-1-1-10 0,1-4-6 16,0-1-11-16,0-3 1 0,1-2-3 15,3-3-3-15,2-4-3 0,1-4-20 0,-1-2-37 16,3-4-60-16,2-5-99 0,-1-3-188 0,-1-4-237 31,-2-1-695-31</inkml:trace>
  <inkml:trace contextRef="#ctx0" brushRef="#br0" timeOffset="92779.44">18326 4749 1866 0,'0'0'131'0,"0"0"-37"16,0 0-8-16,0 0 18 0,0 0 11 0,0 0-4 15,0 0-10-15,0 0-11 0,0 0-7 0,0 0-7 16,68 125-12-16,-57-99-7 0,1-1-5 0,2 4 2 15,-4 1-4-15,-2 0-3 0,-2 2-5 0,-5-2-11 16,-1 1-6-16,-1 1-5 0,-8 2-4 16,-2-2-3-1,-3 2-2-15,-2-3-5 0,2-2-3 0,-2-3-4 16,4-1-2-16,1-3-7 0,2-4-13 0,1-2-23 16,6-4-36-16,1-4-57 0,1-5-81 0,0-1-117 15,3-2-229-15,3 0-944 0</inkml:trace>
  <inkml:trace contextRef="#ctx0" brushRef="#br0" timeOffset="92892.98">18669 5198 1919 0,'0'0'109'0,"0"0"-33"16,0 0 13-16,0 0 14 0,0 0-16 0,0 0-32 16,0 0-33-16,0 0-20 0,0 0-12 0,0 0-13 0,0 0-37 15,0 0-124-15,0 0-325 0,0 0-915 0</inkml:trace>
  <inkml:trace contextRef="#ctx0" brushRef="#br0" timeOffset="93237.62">17222 5688 1955 0,'0'0'119'0,"0"0"-32"0,0 0-44 15,0 0 0-15,0 0 16 0,0 0 29 0,0 0 17 16,0 0 6-16,0 0-9 0,147 1-18 16,-96-9-20-16,7-1-15 0,5 0-10 0,5-1-7 15,3-1-6-15,2 1-2 0,0 1-5 0,-1 1-3 16,2-1-4-16,-7 3-1 0,-4 1-2 15,-4 1-2-15,-4 1-1 0,-9 0-2 0,-8 2-1 16,-6 1-1-16,-8 0 0 0,-5 0-2 0,-3 0 1 16,-5 1-2-16,-3 0-3 0,-3 1-5 0,-3-2-12 15,1 1-21-15,-2-1-37 0,-1 0-51 16,0 0-87-16,-6 0-193 0,4 0-420 0,-1 0-549 0</inkml:trace>
  <inkml:trace contextRef="#ctx0" brushRef="#br0" timeOffset="93634.95">17305 5832 1755 0,'0'0'118'0,"0"0"-19"15,0 0-35 1,0 0 9-16,0 0 4 0,0 0 5 0,0 0 6 16,0 0-1-16,0 0-5 0,0 0-10 0,0 0-9 15,128 29-11-15,-92-27-5 0,6 0-3 0,5-2-5 16,4 0-7-16,3-4-11 0,1-1-9 0,2-1-3 15,2-1 4-15,-2-1-3 0,-1 1 1 0,-4 0-3 16,-3-1-3-16,-5 0 2 0,-4 3-5 0,-3 0 0 16,-7 2-1-16,-5 2 0 0,-7-1-2 0,-5 2-4 15,-4 0-6-15,-4 0-9 0,-4 0-16 16,-1 0-33-16,-2 2-55 0,-7-1-76 0,-5 1-135 0,2-1-236 16,3 1-864-16</inkml:trace>
  <inkml:trace contextRef="#ctx0" brushRef="#br0" timeOffset="93844.92">17540 5770 1778 0,'0'0'147'0,"0"0"-17"0,0 0-13 16,0 0 3 0,0 0-3-16,0 0 0 0,0 0-11 0,0 0-14 15,0 0-18-15,145-53-13 0,-107 46-9 0,0 0-8 16,0-1-5-16,4 1-7 0,1-2-8 15,-2 1-8-15,-1 1-5 0,-2 0-8 0,-2 2 0 16,-6-1-2-16,0 0-1 0,-7 2-2 0,1 0-11 16,-5 0-26-16,-1 1-50 0,-1-1-90 0,-1 1-183 15,-6 0-360-15,-4 1-793 0</inkml:trace>
  <inkml:trace contextRef="#ctx0" brushRef="#br0" timeOffset="94882.39">20090 5190 1531 0,'0'0'338'0,"0"0"-75"0,0 0-51 0,0 0-30 16,0 0-48-16,0 0-39 0,0 0-28 0,0 0-17 16,0 0-15-16,0 0-3 0,0 0 0 0,0 0 5 15,22 0 5-15,-4 0 1 0,1 0-4 16,5-1-5-16,2-2-5 0,-1 1-6 0,3 0-3 15,-2 1-4-15,-1-1-2 0,-2 2-3 0,0-1-1 16,-6 1-4-16,2 0-2 0,-7 0-1 16,3 0-2-16,-5 0-1 0,-1 0 1 0,-3 0-2 15,-3 0-6-15,-1 0-12 0,-2 0-22 0,0 0-35 0,-4 0-42 16,0 0-61-16,-5 0-72 0,-1 0-133 0,1 0-244 16,0 0-821-16</inkml:trace>
  <inkml:trace contextRef="#ctx0" brushRef="#br0" timeOffset="95205.53">20161 5202 1191 0,'0'0'346'0,"0"0"-87"0,0 0-56 0,0 0-15 31,0 0-35-31,0 0-36 0,0 0-20 0,0 0-9 16,0 0-10-16,-63 125-9 0,60-102-8 0,1 2-8 16,1 0-8-16,-3 2-8 0,2 0-6 15,-3 4-4-15,3-5-3 0,-1-1-1 0,-1-3-4 16,3 0-3-16,0-2-4 0,0 0-4 0,1-1 0 15,0-2-1-15,0 0-6 0,0-2 3 0,0-1 0 16,0-1-2-16,1-3 1 0,0-3-1 0,-1 1 0 16,2-2 2-16,1-3-5 0,-1 0 4 0,1-2 0 15,2-1 3-15,1 0 3 0,4 0 1 16,3-5-1-16,4-1-2 0,2-2 1 0,3-1-4 0,5 1 1 16,-2-1-1-16,3 0 0 0,0-1-2 15,-5 2 0-15,3 0-1 0,-5 2-3 0,-2 1 4 16,-3 0-2-16,-2 1 2 0,-2 0-1 0,-2 2-4 15,-1-2-6-15,-3 2-16 0,1 0-28 0,-4-2-47 16,2 1-63-16,-4-1-84 0,-1-1-157 0,0 2-255 16,0 1-810-16</inkml:trace>
  <inkml:trace contextRef="#ctx0" brushRef="#br0" timeOffset="95402.6">20112 5542 1309 0,'0'0'510'0,"0"0"-312"0,0 0-40 16,0 0 4-16,0 0-26 0,0 0-36 15,0 0-20-15,0 0-7 0,0 0-4 0,0 0-6 16,0 0-8-16,0 0-9 0,0 0-4 0,0 0-11 31,139-75-4-31,-117 68-6 0,0-1-3 16,3 1-8-16,-2-1-3 0,-1 2-3 0,2-2-2 16,1 0-4-16,-2 0-7 0,-2 1-23 0,-1 0-41 15,-2 0-63-15,-3 0-92 0,0 0-179 0,-5 0-260 16,-4 3-801-16</inkml:trace>
  <inkml:trace contextRef="#ctx0" brushRef="#br0" timeOffset="95575.3">20630 5048 2105 0,'0'0'215'16,"0"0"-47"-16,0 0-11 0,0 0-44 15,0 0-48-15,0 0-27 0,0 0-9 0,0 0 3 16,0 0 3-16,0 0-2 0,0 0-9 0,0 0-9 15,0 0-7-15,0 0-6 0,-11 127-11 16,11-110-23-16,1 0-50 0,5 1-98 0,-3-4-241 16,-2-5-1119-16</inkml:trace>
  <inkml:trace contextRef="#ctx0" brushRef="#br0" timeOffset="95793.97">21016 5054 1301 0,'0'0'912'0,"0"0"-883"0,0 0 27 16,0 0 33-16,0 0 21 0,0 0 2 15,-121 49-23-15,102-30-20 0,1 2-10 0,0 3-4 16,-1 4-6-16,1 1-5 0,1 2-9 0,2 1-7 16,1 2-9-16,0-1-6 0,7 3-6 15,2 2-5-15,5 0-3 0,0 1-2 0,1-2-7 16,8 0-15-16,0-3-36 0,1-2-69 0,3-4-92 15,-1-4-158-15,0-8-215 0,-6-9-863 0</inkml:trace>
  <inkml:trace contextRef="#ctx0" brushRef="#br0" timeOffset="96116.45">21160 5311 2276 0,'0'0'34'0,"0"0"2"15,0 0 17-15,0 0 18 0,0 0 12 0,0 0-3 16,0 0-9-16,-117 91-9 0,108-68-13 0,1 2-11 16,5-1-8-16,2 1-5 0,1-3-4 0,1-1-4 15,6-3-1-15,4-1-2 0,3-3-3 0,1-3 1 16,5-2 1-16,3-3 1 0,1-3-1 16,4-3 0-16,-1 0-4 0,2-7-2 0,0-1-2 15,-1-2 0-15,-2-4-1 0,-1-1-2 16,-3-1 0-16,-2 0 1 0,-2-2 0 0,-5-1 0 0,-3-1 0 15,-1 0-2-15,-7 0 0 0,-2 1 1 0,0 3-1 0,-9-1-1 16,-3 5-1-16,-4 2-1 0,-3 1-5 0,-4 5-1 16,1 1-3-16,1 1-8 0,0 1-14 0,1 0-26 15,7 0-44-15,2 0-60 0,2-2-123 0,3 2-308 16,4-1-892-16</inkml:trace>
  <inkml:trace contextRef="#ctx0" brushRef="#br0" timeOffset="96332.06">21350 4927 2317 0,'0'0'78'0,"0"0"-48"0,0 0 25 0,0 0 28 16,0 0 18-16,0 0 0 16,-63 143-11-16,56-103-12 0,1 5-14 0,2 4-14 0,0 1-14 15,-2 5-8-15,2 1-9 0,-2 2-7 16,-1 1-7-16,1 0-3 0,-3-1-7 0,0-3-11 15,1-4-40-15,-1-1-61 0,2-5-97 0,3-7-192 16,2-10-239-16,2-12-669 0</inkml:trace>
  <inkml:trace contextRef="#ctx0" brushRef="#br0" timeOffset="96658.25">21545 5136 1771 0,'0'0'92'0,"0"0"32"0,0 0 16 15,0 0 11-15,0 0-9 0,0 0-22 0,0 0-18 16,0 0-11-16,0 0-13 0,123 31-11 0,-105-13-6 15,3 2-9-15,3 4-8 0,-2 0-5 0,0 2-6 16,-2 5-3-16,-7-2 3 0,0 5-2 0,-6 0 1 16,-5 1-3-16,-2 3-5 0,-9-1-3 15,-5 0 0 1,-3 2-9-16,-6-3-2 0,0 0-5 0,-2-1-3 0,3-3-1 16,1-4-5-16,3-4-10 0,6-5-17 0,5-5-33 15,4-4-45-15,3-6-67 0,6-4-97 0,0 0-242 16,1-2-1038-16</inkml:trace>
  <inkml:trace contextRef="#ctx0" brushRef="#br0" timeOffset="96893.83">22018 5392 2122 0,'0'0'72'0,"0"0"-3"15,0 0 16-15,0 0 27 0,0 0 12 0,0 0-16 16,0 0-22-16,0 0-16 0,0 0-11 0,0 0-11 15,117-17-5-15,-101 14-9 0,3 1-7 16,-1-2-4-16,2 2-3 0,0-1-3 0,0 0-5 16,-1 0-2-16,-1 1-4 0,-1-1-1 0,-1 3-2 15,-2-2 0-15,2-1-7 0,-4 1 1 0,3 0-7 16,-4 0-20-16,-2 2-35 0,-4 0-58 0,0 0-82 16,-5 4-133-16,0 0-290 0,0-1-868 0</inkml:trace>
  <inkml:trace contextRef="#ctx0" brushRef="#br0" timeOffset="97099.91">22071 5575 2092 0,'0'0'135'0,"0"0"-32"16,0 0 2-16,0 0 13 0,0 0 9 0,0 0-13 16,0 0-18-16,0 0-14 0,0 0-17 15,0 0-15-15,0 0-13 0,0 0-7 0,0 0-4 0,127 7-7 16,-108-8-4-16,-3 0-3 0,-1 0-6 0,1 0-4 15,-3 0-2-15,2-2-2 0,-2 1-6 16,1 0-12-16,0-3-32 0,1 0-48 0,0-1-71 16,1 0-96-16,-1-2-187 0,-2 2-235 0,-6 1-779 15</inkml:trace>
  <inkml:trace contextRef="#ctx0" brushRef="#br0" timeOffset="97550.72">22619 5245 1507 0,'0'0'197'0,"0"0"-37"0,0 0-1 0,0 0 20 16,0 0-10-16,0 0-31 0,0 0-41 0,0 0-30 15,0 0-17-15,0 0-3 0,0 0-1 16,0 0 1-16,0 0-3 0,0 0-3 0,-48 71-4 16,41-53-4-16,2 1-1 0,-1 2-2 0,2 1-2 15,0 2-1-15,0-3-4 0,1 1-4 0,1-1-3 16,0-3-2-16,1 0 0 0,1-3-4 0,0 0-1 15,1-2-2-15,4-2-1 0,-1 0-1 16,4-2 2-16,-1 0 0 0,-1-2 0 0,3 0 0 16,0-1 0-16,1-2 2 0,1 0 1 0,0-3-1 15,4 1 2-15,-1-2 1 0,-1 0-4 0,1-2 2 16,0-3-1-16,0-1-1 0,0 2 1 0,-2-2 1 16,0 0 0-16,2 1 0 0,-3-1-1 0,3 0 1 15,-4-2 0-15,1 1-2 0,1-1-1 0,1-2-1 16,0 1-1-16,0-2-1 0,1-1-1 15,2-1-2-15,-2-1 3 0,1-2-1 0,-3-4 1 16,3 1-2-16,-3-2 0 0,1-4 0 0,-3 0-1 16,0-1 0-16,0 2-1 0,-5 0-1 0,-3 2 1 15,-1 1 1-15,-1 4-3 0,-3 1 3 16,-6 3-4-16,-2 1-1 0,-4 1-2 0,-1 3-3 16,-4 0-1-16,1 1-6 0,-2 1-9 0,-1 0-15 15,3 2-19-15,0 0-32 0,4-2-52 0,3 1-82 16,2 0-171-16,5 3-331 0,1 0-808 0</inkml:trace>
  <inkml:trace contextRef="#ctx0" brushRef="#br0" timeOffset="100803.03">19477 6975 1590 0,'0'0'262'0,"0"0"-43"0,0 0-27 16,0 0-33-16,0 0-49 0,0 0-32 15,0 0-15-15,0 0-9 0,0 0-5 0,0 0-1 0,0 0 4 16,0 0 4-16,11 13 3 0,1-11 0 16,3 0-5-16,4 1-9 0,6-1-7 0,-1-2-6 15,4 0-8-15,1 0-5 0,1 0-4 0,-1-1-5 16,-1 0-2-16,0 1-4 0,-7 0-1 0,-3 0-1 16,-5 0-3-16,-3 0-7 0,-3 0-13 0,-4 2-26 15,-3 2-39-15,0-1-48 0,-2 0-55 16,-6 2-59-16,-3 0-115 0,1-4-218 0,2 2-846 0</inkml:trace>
  <inkml:trace contextRef="#ctx0" brushRef="#br0" timeOffset="101058.89">19499 7097 1105 0,'0'0'255'0,"0"0"-56"16,0 0-12-16,0 0-38 0,0 0-34 0,0 0-11 15,-87 143-7-15,77-113-8 0,1 1-7 0,4 0-12 16,-3 0-10-16,3 0-12 0,0 0-8 0,2-2-4 15,1 0-8-15,-2-3-5 0,4 0-5 16,0-4-5-16,0-1 2 0,0 0 5 0,0-3-1 16,4-2-1-16,-1 1 2 0,1-3-5 0,4-1 2 0,3 0 2 15,-2-2 2-15,2-3 0 0,4 0 1 16,-1-3-5-16,4 0 0 0,-3-3 0 0,4 0-2 16,1-2-1-16,-1 0-3 0,0 0-4 0,-4-4-2 15,3-1-5-15,-3 0-6 0,-1-3-14 0,-3 2-25 16,0-1-46-16,-3-1-75 0,-4-2-134 15,1 3-277 1,-3 4-904-16</inkml:trace>
  <inkml:trace contextRef="#ctx0" brushRef="#br0" timeOffset="101262.79">19390 7525 2094 0,'0'0'124'0,"0"0"-22"15,0 0-1-15,0 0 9 0,0 0-7 0,0 0-14 16,0 0-16-16,132-57-10 0,-103 48-15 16,0 2-12-16,-4 0-13 0,1 1-9 0,-5 3-10 15,-1-1-5-15,-5 2-4 0,2 1-10 0,-5 1-12 16,3-2-33-16,-4 0-69 0,-1-1-119 16,-4-1-248-16,1 2-1003 0</inkml:trace>
  <inkml:trace contextRef="#ctx0" brushRef="#br0" timeOffset="101419.7">20012 6984 1915 0,'0'0'452'0,"0"0"-293"0,0 0-42 0,0 0-13 16,0 0-33-16,0 0-30 0,0 0-13 0,0 0-5 15,0 0-4-15,0 0-4 0,0 0-7 16,0 0-8-16,-87 118-8 0,82-100-21 0,4 1-55 15,0-1-111-15,0-4-256 0,1-5-1075 0</inkml:trace>
  <inkml:trace contextRef="#ctx0" brushRef="#br0" timeOffset="101941.22">20324 7093 1143 0,'0'0'321'0,"0"0"-78"0,0 0-22 0,0 0-33 16,0 0-53-16,0 0-45 0,0 0-27 0,0 0-11 16,0 0 4-16,0 0 7 15,0 0 2-15,0 0-4 0,0 0-9 0,-118 115-6 16,103-87-7-16,-2 2-4 0,5 1-5 16,-2 1-5-16,3 2-5 0,-2 0-3 0,4 0-4 0,2-2-4 15,1-1-3-15,3-1-3 0,-1 0-1 0,2-2-4 16,1-2-4-16,1 1-12 0,1-4-31 0,6 0-54 0,2-3-72 15,3-2-48-15,5-5-130 0,-4-3-225 16,-1-6-812-16</inkml:trace>
  <inkml:trace contextRef="#ctx0" brushRef="#br0" timeOffset="102272.38">20587 7342 1817 0,'0'0'182'0,"0"0"-13"15,0 0-15-15,0 0-17 0,0 0-44 0,0 0-28 16,0 0-18-16,-121 38 1 0,102-18 1 0,5 1-1 16,-2-1-4-16,4 2-7 0,1 0-8 15,3-1-7-15,6 0-6 0,1-1-3 0,1-2-2 16,3 0 1-16,6-2 2 0,3-1 3 0,6-4 3 16,4 0 5-16,4-6 1 0,0-2 2 0,4-3-3 15,1 0-4-15,2-8-2 0,1-4-1 0,-2-2-1 16,-1-1-2-16,-1-3-3 0,-1-1-2 15,-6 0 0-15,-4 0 0 0,-4-2 2 0,-3 0-1 16,-7-1 0-16,-3-2-3 0,-2 1 0 0,-2 0-4 16,-8 2 0-16,0 4-2 0,-7 3-2 0,-1 4-2 15,-1 3-6-15,-5 4-4 0,1 0-2 16,3 2-8-16,1 1-14 0,3 0-24 0,-1 0-42 16,7 3-49-16,0-1-63 0,6 0-109 0,1-1-224 15,2-1-923-15</inkml:trace>
  <inkml:trace contextRef="#ctx0" brushRef="#br0" timeOffset="102481.16">20736 7095 1637 0,'0'0'306'0,"0"0"-87"0,0 0-46 16,0 0-34-16,0 0-50 0,0 0-42 0,0 0-6 16,0 0 14-16,0 0 11 0,0 0 2 15,-45 143-1-15,35-95-15 0,-3 5-9 0,1 4-8 31,-4 5-9-31,1 4-2 0,-3 2-5 0,0 1-6 16,-1 1-6-16,4-2-1 0,-1 0-3 16,5-3-1-16,0-2-4 0,2-4-5 0,5-2-14 0,1-6-21 15,3-6-38-15,0-7-49 0,5-8-52 16,2-9-101-16,-2-8-261 0,2-6-926 0</inkml:trace>
  <inkml:trace contextRef="#ctx0" brushRef="#br0" timeOffset="102720.14">21003 7104 1856 0,'0'0'175'0,"0"0"0"0,0 0-28 15,0 0-43-15,0 0-48 0,0 0-31 16,0 0-1-16,0 0 16 0,0 0 12 0,0 0 2 15,0 0-8-15,-15 128-14 0,12-96-11 0,-1 0-9 0,1-1-9 16,0-1 0-16,2 1-3 0,-1-3-6 16,-1-1-12-16,2-2-37 0,1-1-66 0,0-2-93 0,0-5-151 15,1-4-224-15,2-5-819 0</inkml:trace>
  <inkml:trace contextRef="#ctx0" brushRef="#br0" timeOffset="102990.58">21179 7232 1325 0,'0'0'228'0,"0"0"-57"16,0 0-33-16,0 0-36 0,0 0-37 0,0 0-28 15,0 0-16-15,0 0-6 0,0 0-5 16,0 0-2-16,0 0-2 0,0 0 3 0,0 0 3 16,0 0 5-16,-104 71 7 0,98-63 6 0,3-1 5 15,1 0 1-15,1-1 3 0,0-2-1 0,1 2-2 16,0 0 1-16,0 0 0 0,3 0 3 15,1 0 2-15,2 0-1 0,2 0-6 0,-1-1-4 16,2 2-9-16,2-2-6 0,0 0-5 0,-1-2-4 0,1 1-5 16,-2-2-7-16,0 0-18 0,-1-1-38 15,1 1-73-15,-1-2-135 0,-2 0-269 0,-1 0-900 0</inkml:trace>
  <inkml:trace contextRef="#ctx0" brushRef="#br0" timeOffset="103164.59">21238 7371 1589 0,'0'0'221'0,"0"0"-121"16,0 0-44-16,0 0 10 0,0 0 9 0,0 0 8 16,0 0 2-16,0 0-16 0,0 0-15 0,0 0-7 15,0 0-5-15,0 0-4 0,121 1-7 16,-108-1-11-16,3-1-13 0,-5 0-5 0,-2-1-5 16,-2 2-6-16,1-1-15 0,-2-2-32 0,-2 1-44 15,3-1-74-15,-3 1-108 0,1 1-192 16,-3-2-814-16</inkml:trace>
  <inkml:trace contextRef="#ctx0" brushRef="#br0" timeOffset="103358.96">21350 7238 1869 0,'0'0'236'16,"0"0"-54"-16,0 0-15 0,0 0-44 0,0 0-53 15,0 0-27-15,0 0-5 0,0 0 6 0,0 0 4 16,0 0-7-16,0 0-12 0,0 0-12 0,0 0-8 31,-19 118-6-31,19-103-4 0,0 0-6 0,0 0-15 16,3-1-30-16,3-2-64 0,1-1-81 0,1-2-163 15,-1-3-261-15,-1-3-816 0</inkml:trace>
  <inkml:trace contextRef="#ctx0" brushRef="#br0" timeOffset="103499.44">21575 7295 1769 0,'0'0'183'0,"0"0"-71"16,0 0-1-16,0 0-5 0,0 0 2 0,0 0 5 16,0 0-19-16,0 0-25 0,0 0-24 0,0 0-19 15,0 0-14-15,-2 121-9 0,2-108-7 16,0-2-11-16,0 0-25 0,1-3-62 0,0 1-101 16,2-5-218-16,0 0-790 0</inkml:trace>
  <inkml:trace contextRef="#ctx0" brushRef="#br0" timeOffset="103741.99">21798 7278 1728 0,'0'0'85'0,"0"0"-44"16,0 0 17-16,0 0 69 0,0 0 4 0,0 0 2 16,0 0-1-16,0 0-16 0,0 0-13 0,0 0-24 15,131 113-24-15,-108-91-3 0,-4 0-3 16,-3 0-10-16,-4 3-6 0,-3 1-6 0,-4 2-6 15,-5 0-4-15,0 3-2 0,-9-1-3 0,-2 2-4 16,-3-3-2-16,-3 0-7 0,2-2-11 0,-2-4-22 16,4-3-40-16,2-3-71 0,4-5-121 0,3-4-277 15,2-4-977-15</inkml:trace>
  <inkml:trace contextRef="#ctx0" brushRef="#br0" timeOffset="103935.07">22201 7557 2245 0,'0'0'50'16,"0"0"-1"-16,0 0 21 0,0 0 20 15,0 0 1-15,0 0-16 0,0 0-19 0,0 0-10 0,122-25-9 32,-101 24-8-32,-1 0-9 0,0 0-6 0,0 1-5 0,-4 0-3 15,2-1-2-15,-2 1-1 0,-2-1-2 16,-2-1-4-16,-2 1-2 0,1 1-8 0,-5-3-15 15,0 2-26-15,1-2-59 0,-5 2-93 16,2 0-162-16,-3 0-241 0,-1 1-826 0</inkml:trace>
  <inkml:trace contextRef="#ctx0" brushRef="#br0" timeOffset="104143.83">22114 7804 1990 0,'0'0'105'0,"0"0"-60"0,0 0 17 0,0 0 34 16,0 0 17-16,0 0-7 0,129-8-16 0,-105 4-20 16,-3 1-16-16,3-2-21 0,-3 1-10 0,1-1-9 15,0 0-10-15,-3 0-10 0,1-1-20 16,-1 0-38-16,-3 0-69 0,1 1-140 0,-5-1-300 16,-6 5-896-16</inkml:trace>
  <inkml:trace contextRef="#ctx0" brushRef="#br0" timeOffset="104491.12">22791 7463 2171 0,'0'0'146'0,"0"0"-32"0,0 0 7 16,0 0-15-16,0 0-20 0,0 0-19 0,0 0-12 16,0 0 0-16,0 0-4 0,0 0-4 15,0 0-6-15,0 0-5 0,-102 134-7 0,93-109-4 16,1 0-8-16,1 0-4 0,5-1-4 0,0-1-3 15,1-2 0-15,1-1-3 0,0 0-1 16,0-2 0-16,3-2 2 0,3-1-2 0,-1-1-2 16,5-3-2-16,0 0-1 0,0-4 1 0,3-4 0 15,4-1 1-15,-1-2 0 0,1-3 1 0,3-5-1 16,0-2 1-16,1-3-1 0,1-2-1 16,0-1 2-16,-1-1 0 0,0-3 3 0,0-1-3 15,-2-1 2-15,1-3-2 0,1-1 1 0,-3-3 1 16,0-2-7-16,-3 0 1 0,-2-1-1 0,-6 3 1 15,-2 1 8-15,-4 3 0 0,-1 3 0 16,-1 4 2-16,-5 3-2 0,-5 2 4 0,-4 2-8 0,-5 3-1 16,-3 0-9-16,-3 3-26 0,0 1-37 0,-1 2-59 15,1 0-106-15,8-1-288 0,6 2-1030 0</inkml:trace>
  <inkml:trace contextRef="#ctx0" brushRef="#br0" timeOffset="105339.85">19959 6142 452 0,'0'0'505'0,"0"0"-258"0,0 0-35 15,0 0-24-15,0 0-34 0,0 0-40 0,0 0-32 16,0 0-9-16,0 0 1 0,0 0 7 0,0 0 5 16,0 0 2-16,0 0-7 0,0 0-6 0,70 3-5 15,-48-3-5-15,7 0-5 0,2 0-8 16,7-4-7-16,5-3-5 0,7-2-7 0,6 1-4 15,8-3-4-15,5 1-6 0,6-1-1 0,5 2-6 0,4 0-4 16,6 0 0-16,3 0-3 0,9 1 4 16,0-2-1-16,5 2-2 0,-1 0-2 0,-2 1-1 15,-5 2-4-15,0 0-1 0,-6-1-1 0,-5 2 1 16,-4-2 2-16,-4 1-1 0,-6 0 2 0,-6 3-4 16,-7-1 2-16,-6-1 0 0,-8 2 0 15,-5 0 1-15,-5 0 0 0,-3 1 0 0,-4-1 1 0,-1 2-1 16,-4-1-2-16,0 1-1 0,-4 0-1 15,-5 0-3-15,0 0-6 0,-2 0-12 0,-4 0-20 32,0 0-37-32,-5 0-54 0,-2 0-65 0,-3 0-101 0,0 3-219 15,0-2-905-15</inkml:trace>
  <inkml:trace contextRef="#ctx0" brushRef="#br0" timeOffset="105739.55">19943 6465 846 0,'0'0'226'0,"0"0"-81"0,0 0-31 0,0 0 31 15,0 0 24-15,0 0-3 0,0 0-21 0,0 0-12 16,0 0-14-16,0 0-10 0,147 13-12 16,-109-13-7-16,4 0-6 0,8 0-12 0,4 0-8 15,8 0-13-15,9 0-10 0,3 0-9 0,7 0-4 16,6 0-5-16,6-1-4 0,6-2-6 16,3 0-4-16,4 0-5 0,1 1-1 0,0 1 0 15,-1-2 0-15,-5 2-4 0,-4-1-1 0,-3 0-2 0,-8 1 1 0,-6 1 2 16,-8-2 0-16,-8 0-1 0,-7 0 0 15,-8 0 1-15,-8 0 0 0,-6 1 1 0,-4-3-1 16,-3 2-1-16,-4-2 0 0,-1-2-3 0,-5 3-9 16,0-2-10-16,-7 1-19 0,-2-1-24 0,-3 0-29 15,-6 2-76-15,-1-1-153 0,-6 1-283 0,1 2-845 16</inkml:trace>
  <inkml:trace contextRef="#ctx0" brushRef="#br0" timeOffset="106047.19">20231 6403 2047 0,'0'0'-3'15,"0"0"3"-15,0 0 20 0,0 0 49 0,0 0 27 16,124-10 9-16,-72 3-5 0,9-1-10 0,9-2-13 15,10 0-9-15,6-1-10 0,11 0-15 16,4 2-13-16,5 0-9 0,4 4-9 0,-2-1-3 16,-3 3-2-16,-3 1-1 0,-5-1-4 0,-6 2-2 15,-8 1-3-15,-8 0 0 0,-10 0 3 0,-8 0-1 16,-6 0 1 0,-13 1-1-16,-7 3-2 0,-7-1 1 0,-5-2-2 0,-9 2-2 15,-3-1-8-15,-2-1-14 0,-2 1-36 0,-2-1-70 16,-1-1-79-16,0 1-152 0,-2 0-225 15,-1-1-807-15</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6-01T04:15:46.299"/>
    </inkml:context>
    <inkml:brush xml:id="br0">
      <inkml:brushProperty name="width" value="0.05292" units="cm"/>
      <inkml:brushProperty name="height" value="0.05292" units="cm"/>
      <inkml:brushProperty name="color" value="#FF0000"/>
    </inkml:brush>
  </inkml:definitions>
  <inkml:trace contextRef="#ctx0" brushRef="#br0">13268 11097 1249 0,'0'0'191'0,"0"0"-16"16,0 0-14-16,0 0-10 0,0 0-34 15,0 0-26-15,0 0-5 0,0 0-3 0,0 0-4 16,0 0-1-16,0 0-10 0,0 0-9 0,7 57-5 16,-1-49-6-16,1 3-4 0,0 1-5 0,3-1-9 15,0 0-4-15,4-1-4 0,0-1 0 16,3-1-1-16,1-1-2 0,3-2-1 0,1-3 0 16,3-1-2-16,4-1 1 0,2-3-1 0,5-6-2 0,1-2 0 15,4-1 3-15,4-4 1 0,-1-1 1 0,3 1 2 0,-3 0-5 0,1 1-3 16,-3 2-1-16,-4 2-2 0,-1 0 1 0,1 4-1 15,-4 0-2-15,-3 3 0 0,-1 3-2 16,-1 1 0-16,-8 0-1 0,-1 6-1 0,-3 4 1 16,-5-2 3-16,0 2-1 0,1 2 4 0,1-1 0 31,2 0-1-31,-1-1-1 0,3-1-2 0,4 0-1 16,0 0 0-16,3-2 1 0,3-2 1 0,2-1-1 15,3-2 0-15,0 0-1 0,3-2 0 0,3 2-2 16,-2-1 1-16,3-1-1 0,0 3-1 0,2 0 5 15,1-2-3-15,1 2 4 0,2-1-1 16,2-1 1-16,1-1 1 0,3 0-3 0,1 0 0 16,-1-2-2-16,1-2-2 0,-1 1-1 0,-1-2 0 15,2-3-1-15,-2 1 1 0,0-2-3 16,-1 1 0-16,-2 0 0 0,-3 1-5 0,-1 1-3 16,-3 0-15-16,-4 1-19 0,-3 1-37 0,-2-1-41 15,1 1-85-15,-10 2-219 0,-7 0-1155 0</inkml:trace>
  <inkml:trace contextRef="#ctx0" brushRef="#br0" timeOffset="1128.56">10862 15874 416 0,'0'0'87'0,"0"0"-27"15,0 0 1-15,0 0 22 0,0 0 45 0,0 0 39 16,0 0 18-16,0 0-1 0,0 0-12 15,0 0-12-15,0 0-16 0,0 0-19 0,70 39-16 16,-58-32-18-16,0 1-11 0,0 0-12 0,3 0-5 16,-2 0-12-16,3 1-8 0,-2-1-9 15,0 0-8-15,3 1-3 0,0-4-5 0,-3 3-1 16,6-3-2-16,-2-3-2 0,3-1 3 0,2-1-1 16,4 0 1-16,-1-3 0 0,8-5-6 15,-1-2-1-15,4-2-5 0,-1-3-3 0,3 0 0 0,4 1 0 16,-2 1-1-16,4 0-1 0,-3 4-1 0,-1 1 1 15,-3 3 0-15,-2 3 4 0,0 2-3 16,-3 0 0-16,0 1 0 0,3 5-1 0,-3 0 2 16,3 1-1-16,0-1-2 0,1 1 2 0,-1-1 0 15,3 0 0-15,3-1-1 0,1-1 1 0,1 0-1 16,0 0 2-16,1-1 0 0,0 1 1 0,-5 1 0 16,-1-2 0-16,-5 2 2 0,3-1-3 0,-4-2 0 15,-1 0-1-15,3-2 1 0,-2 0 1 0,0 0 2 16,3 0-2-16,-1-1 3 0,6-5-2 0,1-1 3 31,4-1 0-31,3-1 0 0,2-1-1 0,0 1 3 16,2 0 1-16,0 0 0 0,1 1 1 0,-1 0-1 15,-1 1 1-15,0 0 0 0,-1 1 2 0,0 2 2 16,-2 1-2-16,-2 1 1 0,1 1-2 0,-1 1-1 16,0 0 0-16,1 0-2 0,3 0-1 0,4 0-2 15,2-1 0-15,2-2 0 0,3-3 0 16,6 1 0-16,0-2-2 0,3-1 1 15,5 1 1-15,-1 0 0 0,1 2 5 0,0 0 1 0,-3 3 3 16,1 0-1-16,-5 1-1 0,-1 1-1 0,0 0 0 16,-1 0-1-16,-1 0-1 0,-1 0 0 0,2 1-1 15,-1-1-1-15,3 0-1 0,-1 0-4 0,1 0-5 16,-2 0-7-16,0 0-22 0,-1 0-66 16,1 0-172-16,-17 0-426 0,-17 0-877 0</inkml:trace>
  <inkml:trace contextRef="#ctx0" brushRef="#br0" timeOffset="2624.86">18740 10536 1402 0,'0'0'467'0,"0"0"-211"0,0 0-77 16,0 0-40-16,0 0-54 0,0 0-46 15,0 0-10-15,0 0 16 0,0 0 24 0,0 0 15 0,0 0 3 16,59 7-13-16,-26-10-16 0,4-3-10 15,2 1-7-15,2 1-9 0,0 1-4 0,-4-1-6 16,1 1-8-16,-6 1-5 0,-4 1-5 0,-6 1-3 16,-3 0-1-16,-6 1-3 0,-4 4-4 0,-2 1-9 15,-5 1-14-15,-2 3-35 0,0 0-61 16,-9 3-102 0,-2 1-155-16,0-4-256 0,2-2-842 0</inkml:trace>
  <inkml:trace contextRef="#ctx0" brushRef="#br0" timeOffset="2907.47">18770 10784 1199 0,'0'0'190'0,"0"0"-42"0,0 0-4 15,0 0 50-15,0 0 36 0,0 0-21 0,0 0-41 16,122-4-36-16,-91 2-32 0,1 0-25 16,-2 2-22-16,-5 0-22 0,-8 4-17 0,-4 5-7 15,-8 2 0-15,-5 3 3 0,0 2 1 0,-11 4-2 16,-6 1-3-16,-4 4-2 0,-3-1-4 0,-3 0 0 15,4 1-1-15,-1-2-1 0,0-1 3 16,3-2-2-16,6-2 1 0,-2-3-1 0,6-1 3 16,2-2-3-16,5-2-1 0,0-3 1 0,4-2-1 0,0 0-1 15,8-2 2-15,2-3 3 16,2 0 3-16,6 0 3 0,2-6 0 0,1-4 1 0,6 0-3 16,-1-1 0-16,3-2-1 0,1-2-3 0,-2 3-6 15,-4 0-9-15,0-1-24 0,-7 2-58 16,-1 0-116-16,-6 3-211 0,-6 2-1019 0</inkml:trace>
  <inkml:trace contextRef="#ctx0" brushRef="#br0" timeOffset="3138.12">18996 10015 1934 0,'0'0'197'0,"0"0"-49"16,0 0-21-16,0 0-10 0,0 0-15 0,0 0-20 16,0 0-21-16,-124 145-17 0,99-108-15 0,-3 0-11 15,-1 0-7-15,1-4-9 0,6-3-14 0,1-6-24 16,3-1-44-16,6-5-74 0,3-6-116 16,5-4-184-16,-1-3-181 0,4-4-596 0</inkml:trace>
  <inkml:trace contextRef="#ctx0" brushRef="#br0" timeOffset="3326.95">18819 9833 1339 0,'0'0'200'16,"0"0"-54"-16,0 0 21 0,0 0 24 0,0 0 3 15,0 0-24-15,0 0-27 0,0 0-28 0,110 118-26 16,-85-91-16-16,5 3-18 0,-2 1-12 0,-3 1-9 15,2 1-10-15,-6 0-7 0,-3 1-8 16,-3-2-5-16,0-2-8 0,-1-1-18 0,-2-2-50 16,5-3-129-16,-7-7-258 0,-2-5-1078 0</inkml:trace>
  <inkml:trace contextRef="#ctx0" brushRef="#br0" timeOffset="4327.84">19584 10431 1548 0,'0'0'343'0,"0"0"-58"16,0 0-50-16,0 0-43 0,0 0-50 0,0 0-41 15,0 0-32-15,0 0-22 0,0 0-17 16,0 0-13-16,0 0-9 0,0 0-5 0,0 0-3 15,0 0-3-15,-9 15-3 0,8-12-9 0,1 1-13 32,0-1-33-32,0-1-67 0,0 0-123 0,2-2-190 0,3 0-299 15,-3 0-607-15</inkml:trace>
  <inkml:trace contextRef="#ctx0" brushRef="#br0" timeOffset="4828.54">19734 10251 1662 0,'0'0'212'16,"0"0"-29"-16,0 0-35 0,0 0-1 0,0 0-13 15,0 0-24-15,0 0-20 0,0 0-14 16,0 0-14-16,0 0-10 0,123-15-7 0,-105 18-5 0,1 2-5 16,1 0-6-16,-5-1-2 0,4 1-7 15,-3 0-2-15,-1 3-3 0,-4-1-4 0,0 0-1 16,-2 1-2-16,-1-1 3 0,-1 4-1 0,-3-1 4 15,-2 2 1-15,-1 2 2 0,-1-1-2 0,-1 2-1 16,-5 3-3-16,-4 0-1 0,-3 1-2 16,-1 1-3-16,-3-1-5 0,1 2 1 0,-1-1-2 15,-2-1 1-15,4 1-3 0,-1-1 0 0,3-4-1 16,2 1 1-16,1-3 5 0,2 0-3 16,-1-2 1-16,3-3 0 0,2 1 2 0,0-5-1 15,0 1 0-15,2-3 1 0,2-1-1 0,-1 1-1 16,1-2-1-16,0 0 1 0,0 0 0 15,0 0 0-15,0 0-2 0,0 0 0 0,1 0 1 16,1 0-1-16,5 0 0 0,-2-2 2 0,2 1 0 16,3 0 0-16,0 1 1 0,0-1 0 0,4 1-3 15,-1 0 3-15,1 0 1 0,2 0-1 0,-2 2 0 16,2-1 2-16,-2 1 0 0,-2-1-1 0,0 0 3 16,1 0-4-16,-4 0 1 0,-2 1 0 15,2-1-1-15,-1-1-1 0,-1 1 0 0,-2-1 0 16,1 0 0-16,-1 0 0 15,1 0 0-15,-3 0-3 0,-1 0-2 0,2 0-9 16,-3 0-20-16,0-4-44 0,1 0-79 0,-1-2-132 16,3 0-236-16,-3 2-1027 0</inkml:trace>
  <inkml:trace contextRef="#ctx0" brushRef="#br0" timeOffset="4995.24">20252 10439 2183 0,'0'0'179'0,"0"0"-55"0,0 0-35 0,0 0-8 16,0 0-12-16,0 0-8 0,0 0-10 0,0 0-14 0,0 0-12 15,0 0-8-15,0 0-7 0,0 0-8 0,0 0-12 16,10 10-23-16,-9-10-61 0,0 0-159 0,-1 0-323 16,0 0-945-16</inkml:trace>
  <inkml:trace contextRef="#ctx0" brushRef="#br0" timeOffset="7289.96">13251 11168 628 0,'0'0'179'0,"0"0"-6"15,0 0-20-15,0 0-19 0,0 0-57 0,0 0-27 16,0 0-9-16,0 0 12 0,0 0 25 0,0 0 26 15,0 0 9-15,0 0-6 0,54 4-7 0,-40-3-15 16,0 0-10-16,3 0-10 0,-1 0-12 16,2-1-7-16,2 0-5 0,3 0-3 0,2 0 2 15,4 0 7-15,3-4-2 0,2 0-2 0,6 0-12 16,1 0-15-16,-2 1-8 0,0 1-3 0,0 2-1 16,-1 0-2-16,-1 0 0 0,-3 0-2 0,0 0 0 15,-3 2 2-15,1-1 0 0,0 1-2 16,4-2 2-16,-1 0-1 0,4 0 1 0,-1-2-1 15,0-1-1-15,1-1 1 0,2 0 1 0,0-1-2 16,2 0 1-16,3-1 0 0,1 1-2 0,-1 0 0 16,2 1 0-16,0 1 0 0,-1 0-1 0,-3 2 2 15,-2 1-2-15,0 0 1 0,-4 1-1 0,-1 2 0 0,0-2 2 16,-3 3-1-16,1-3 0 0,-3 0 1 0,3 1 0 16,0-2-1-16,2 0 0 0,5-3 5 31,2-2-2-31,1 2-2 0,5-1 2 0,-1 1-6 15,1 1 4-15,0 0 0 0,-1 1-1 0,-3 1 4 16,-3 0-4-16,0 0 0 0,-5 1-1 0,0 3 1 0,-5 1 0 16,0 0-1-16,-2 0 2 0,1 0-1 15,-1-1 2-15,3 0 1 0,-1-3 2 0,4 0 3 0,1-1 3 16,4 0 3-16,1 0 0 0,0-4-1 0,4 1 0 16,-5 0-1-16,2-1-1 0,0 2 0 15,-2 1-1-15,-3-2-1 0,-3 2-4 0,-2 1 0 16,-3 0-1-16,-2 0-1 0,-2 0 4 0,-2 0 1 0,-1 0 1 15,-2 1 1-15,2 1 0 0,1-2 2 0,-2 1 3 16,6-1-2-16,2 0 0 0,4 0-3 0,1 0-5 16,0 0-1-16,-1 0-1 0,0-1-1 0,-1 1 0 15,-4 0 0-15,-3 0 0 0,-1 0 0 16,-5 0 1-16,-2 0-2 0,-3 0 1 0,-2 0-1 16,-5 1 1-16,-1 0-1 0,-3 0 1 0,0 0 0 15,-1 1-1-15,-2-2 2 0,4 2 0 0,-2-1-1 16,2-1 1-16,-3 3-1 0,4-2 0 0,-3 0 2 15,3 1 0-15,-2-1 1 0,2-1-2 0,-5 1 1 16,2-1-2-16,0 0 2 0,-3 1-1 0,-1-1 0 16,1 0 1-16,-1 0 4 0,0 0-3 15,1 0 2-15,-1 0 1 0,2 0-2 0,-1 0 0 16,1 0 1-16,0 0 2 0,-1 0 0 0,4 0 1 16,-1 0-1-16,-3 0-3 0,1 0 2 15,-1 0 2-15,-1 0 0 0,2 0 3 0,-2 0 2 16,0 0 0-16,0 0 3 0,0 0-2 0,0 0 0 0,0 0-3 15,0 0-1-15,0 0-2 0,0 0-2 16,0 0-2-16,0 0-2 0,0 1-1 0,0-1-1 31,2 0-1-31,-2 0-2 0,0 0 1 0,0 0 0 16,0 0 1-16,0 0 0 0,0 0 0 16,1 0 1-16,-1 0 0 0,0 0-1 0,1 0 1 15,-1 0 0-15,0 0-1 0,0 0 1 0,0 2 0 16,0-2 0-16,0 0-1 0,0 0 0 0,0 0 0 15,0 0 0-15,0 0 1 0,0 0 0 16,0 0 0-16,0 0 0 0,0 0-1 0,0 0-1 0,0 0 2 16,0 0-1-16,0 0 0 0,0 0-1 0,0 0 0 15,0 0 1-15,0 0 0 0,0 0 0 0,0 0 1 16,0 0 0-16,0 0-1 0,0 0 2 0,0 0-1 16,0 0 0-16,0 0-2 0,0 0 0 15,0 0 1-15,0 0-1 0,0 0 0 0,0 0 2 16,0 0-2-16,0 0 0 0,0 0 3 0,0 0 0 15,0 0-2-15,0 0 1 0,0 0 0 0,0 0 0 16,0 0 1-16,0 0-1 0,0 0 1 16,0 0-1-16,0 0 4 0,0 0 0 0,0 0-1 15,0 0 4-15,0 0-3 0,0 0 0 0,0 0-2 16,0 0-2-16,0 0 0 0,0 0 0 0,0 0-1 16,0 0-1-16,0 0 1 0,0 1-3 15,0-1 0-15,0 0 3 0,0 0-1 0,0 0 0 16,0 0 1-16,0 0-2 0,0 0 1 0,0 0 0 15,0 0 1-15,0 0 0 0,0 0 0 0,0 0 0 16,0 0 1-16,0 0 0 0,0 0-1 16,0 0 1-16,0 0 0 0,0 0-2 0,0 0 2 15,0 0-1-15,0 0 2 0,0 0 1 0,0 0-3 16,0 0 0-16,0 0 1 0,0 0 1 0,0 0-2 16,0 0 0-16,0 0-1 0,0 0 3 15,0 0-1-15,0 0 0 0,0 0-1 0,0 0-1 0,0 0 1 16,0 0 0-16,0 0 0 0,0 0-1 0,0 0 1 15,0 0 1-15,0 0 0 0,0 0-3 0,0 0 4 16,0 0-3-16,0 0 1 0,0 0-1 16,0 0 1-16,0 0 0 0,0 0 1 0,0 0-2 15,0 0 2-15,0 0 0 0,0 0 0 0,0 0 3 16,0 0-2-16,0 0 1 0,0 0-2 0,0 0-1 16,0 0 0-16,0 0 2 0,0 0-2 0,0 0 0 15,0 0-2-15,0 0-5 0,0 0-5 16,0 0-15-16,0 0-30 0,0 0-56 0,-2-3-113 0,0 2-266 15,-1 0-1064-15</inkml:trace>
  <inkml:trace contextRef="#ctx0" brushRef="#br0" timeOffset="13935.02">20569 10231 676 0,'0'0'311'0,"0"0"-44"0,0 0-25 0,0 0-11 16,0 0-59-16,0 0-29 0,0 0-21 0,0 0-14 15,0 0-9-15,0 0-10 0,0 0-8 0,0 0-5 16,-2 0-7-16,2 2-5 0,0-1-8 16,0 0-4-16,1-1 0 0,0 1 0 0,4 0-1 15,-1 1-3-15,3-1-7 0,-2 3-6 0,3-2-5 16,1 1-6-16,1-2-5 0,-1 1-2 16,2-1-2-16,2-1-2 0,0 0 0 0,3 0 0 0,-1 0-5 15,3 0 2-15,1-3-3 0,2-1-1 16,-1-2-4-16,0 2-2 0,-1-1 1 0,-1 2-4 15,-4 1 3-15,1 0 0 0,-2 1 0 0,-3 1 5 16,-2 0-4-16,-2 0-1 0,1 0-1 0,-4 0 0 16,2 1 3-16,-3 1-1 0,0 0 0 0,-1-2-4 15,3 1 3-15,-3-1-1 0,-1 2 1 0,1-2 2 16,-1 2-1-16,0-2 1 0,0 1 2 16,0 1 3-16,0 1-2 0,0 0 0 0,0 2 2 15,-4 1-4-15,1 1 4 0,0 0-2 0,-3 2-2 16,3 2 5-16,-4 0-6 0,2 1 2 0,-2 2-4 15,1-1-1-15,1 3 2 0,-2-1 1 16,2 3-2-16,-2 1 0 0,3 0-2 0,-2 0 3 16,0 1-2-16,1 0 4 0,-2 0-4 0,3-1 1 15,-1-1 1-15,2 0-2 0,0-1 1 16,-1 0-2-16,1-2 2 0,-1 1-1 0,0-2 1 16,1-2 0-16,0 0 0 0,-1-2-1 0,1-2-2 15,2-1-2-15,-1-2 0 0,-1-2-4 0,2 0-9 16,-1-3-18-16,2 0-20 0,-2 0-40 0,-1 0-58 15,0-1-66-15,0-6-119 0,1 2-221 16,0 0-926-16</inkml:trace>
  <inkml:trace contextRef="#ctx0" brushRef="#br0" timeOffset="14330.81">20536 10323 1371 0,'0'0'291'0,"0"0"-64"0,0 0-18 0,0 0-41 15,0 0-52-15,0 0-40 0,0 0-24 16,0 0-13-16,0 0-2 0,0 0 7 0,0 0 7 16,0 0 8-16,0 0 2 0,-4 34-4 0,8-20-4 15,-1 0-3-15,3 2-5 0,-3 1-2 16,4 1-6-16,-3 1-4 0,1-1-3 0,-1 1-4 15,0-3-6-15,1 1-6 0,0-2 0 0,3-1-3 16,-1-1 4-16,1-2-1 0,-1 0 1 0,1-1-1 16,1-1 1-16,-1 0-3 0,0-1 0 0,0 2-1 15,-1-3-1-15,1 1-1 0,-3-1-2 0,3 0-2 16,-2-1-3-16,-2-1 3 0,1 0-3 16,-1-1 0-16,-2 1-2 0,4-2 1 0,-4-1 2 0,0 1-1 15,-2-1-2-15,2-1 0 0,-1 0 1 0,-1 0 0 16,2-1 2-16,-2 1-4 0,0-1 2 15,0 0-4-15,0 0-2 0,0 0-7 0,0 0-16 16,0 0-23-16,0-1-34 0,0 0-51 0,0-1-56 16,1 0-82-16,2-3-173 0,-2 2-625 0,2 0-18 0</inkml:trace>
  <inkml:trace contextRef="#ctx0" brushRef="#br0" timeOffset="14862.55">21054 10446 1687 0,'0'0'332'0,"0"0"-104"16,0 0-48-16,0 0-57 0,0 0-39 0,0 0-20 16,0 0-13-16,0 0-8 0,0 0-6 15,0 0-1-15,0 0 4 0,0 0 3 0,0 0-2 16,0 0-4-16,10 14-9 0,-8-11-2 0,-1 1-3 16,1-2-2-16,1 2-4 0,-1-2-2 0,-1 1-2 15,0-1-3-15,1-2-1 0,-2 0-2 16,0 0-1-16,0 0 2 0,0 0 2 0,2 0 3 15,-2 0 0-15,1-2 2 0,-1-3-2 0,2 0-5 16,-1-1-2-16,-1-1-2 0,1 0-2 16,-1 1 2-16,0 1 0 0,0 3 1 0,0 0-2 15,0-1 4-15,0 3 0 0,-1 0 1 0,-2 0 0 16,2 0-2-16,-1 0-2 0,-1 0-2 0,1 0-2 16,-2 1-2-16,2 2 2 0,-1-1 0 0,1 1 0 15,0-2-1-15,-1 1 1 0,3 0-1 16,0 0 1-16,0-1 0 0,0 0 0 0,0 0-2 15,0-1 2-15,0 1 2 0,0 0-3 0,0-1 0 16,0 2-1-16,0-1 2 0,0 0-1 0,0-1-3 0,0 1-4 16,0 0-12-1,0 0-21-15,0 1-40 0,0-1-64 0,0-1-95 0,0 0-172 16,0 0-335-16,0 0-758 0</inkml:trace>
  <inkml:trace contextRef="#ctx0" brushRef="#br0" timeOffset="15622.54">21712 9940 1342 0,'0'0'308'16,"0"0"-89"-16,0 0-39 0,0 0-45 0,0 0-41 16,0 0-22-16,0 0-4 0,0 0 1 15,0 0 4-15,0 0-1 0,0 0 1 0,0 0-2 16,0 0-3-16,-105 129-3 0,90-102-9 0,3 2-5 16,-2 4-9-16,4 2-7 0,-1 3-2 0,3 4-4 15,0-1-3-15,0 2-5 0,1 0-6 0,0-3-4 16,3 3-1-16,0-1-1 0,0-2 0 15,2 0-3-15,1-2-1 0,1-5-3 0,0-2 1 16,1-5-2-16,5-3-2 0,0-3 0 0,3-2-1 16,0 0-4-16,0-2-6 0,3-2-12 0,0-1-28 15,-1-1-54-15,4-3-82 0,1 1-167 16,-2-3-358-16,-5-3-818 0</inkml:trace>
  <inkml:trace contextRef="#ctx0" brushRef="#br0" timeOffset="16236.19">22029 10481 1842 0,'0'0'167'0,"0"0"-4"16,0 0-5-16,0 0-9 0,0 0-31 0,0 0-39 15,0 0-20-15,0 0-11 0,0 0-10 0,0 0-4 16,0 0-6-16,0 0-4 0,0 0-6 16,-41-56-1-16,36 50-2 0,-1 1 2 0,-2 1-2 15,1 2-2-15,-3 2-3 0,-4 0-3 0,0 0-5 16,0 6 1-16,-3 3-3 0,0 1 2 0,0 3 1 16,0 3 2-16,2 2 0 0,-1 3 4 0,3 1 6 15,2 2 3-15,1 3 1 0,4 0 0 0,3 1-2 16,2-1-4-16,1-2 0 0,0-1-6 0,6-1 0 15,0-5-2-15,3-3-2 0,0-3-1 0,2-2-3 16,5-3 0-16,-2-1 1 0,4-4 1 16,-1-2 0-16,6 0 1 0,-1-8-3 0,0-4 2 15,0-3-5-15,-1-2-2 0,0-6-5 0,-2-3-6 16,-2-2-1-16,-3-3-3 0,0-3-1 0,-4-1-3 16,-2-5 2-16,1-1-3 0,-4-4 5 0,0-2 3 15,-3 0 9-15,2 1 6 0,-3 4 5 16,1 2 6-16,-1 5 0 0,-1 7 4 0,1 2 3 0,-1 7 6 15,0 4 1-15,0 4 6 0,0 3 0 0,0 4 2 16,0 0 1-16,-1 3-1 0,0 1-2 16,1 0-10-16,-2 0-1 0,1 0-8 0,0 3-7 15,-2 3 0-15,2 5 0 0,-2 7 3 0,1 4 6 16,0 5 0-16,-1 2 3 0,2 4 0 0,-3 3 1 16,1-1 3-16,-1 4-2 0,1 1 0 15,-2 2-2 1,0 0-2-16,0-3-2 0,3-2-2 0,-2-1-2 15,3-2 0-15,1-4 0 0,0-3-1 0,6-2 1 16,0-2-1-16,1-1 0 0,0-2-2 0,3-2 1 16,-3-2-1-16,1 1-1 0,0-3-2 0,0 0-2 15,-1-1-3-15,-1 1-5 0,0-1-14 0,-1-2-22 16,1-1-34-16,-2-2-47 0,-1-1-64 0,0-3-104 16,-1-2-225-16,0-1-1036 0</inkml:trace>
  <inkml:trace contextRef="#ctx0" brushRef="#br0" timeOffset="18035.2">21844 9885 1581 0,'0'0'331'0,"0"0"-91"15,0 0-22-15,0 0-35 0,0 0-39 0,0 0-34 16,0 0-34-16,0 0-30 0,0 0-17 0,0 0-2 16,0 0 3-16,0 0 5 0,0 0 1 0,0 0 0 15,83-34-6-15,-58 32-4 0,1 0-5 16,-1-1-5-16,-1 1-2 0,-1 0-3 0,-1 1-4 0,-3 0-5 16,1 0 0-16,-4-1-2 0,-2 0-2 15,-3 1-6-15,-2 1-10 0,-4-1-23 0,-1 1-37 16,-3-1-46-16,-1 0-54 0,0 0-74 0,0-3-135 15,-4 2-215-15,3 1-835 0</inkml:trace>
  <inkml:trace contextRef="#ctx0" brushRef="#br0" timeOffset="18258.65">22036 9748 825 0,'0'0'508'16,"0"0"-154"-16,0 0-75 0,0 0-50 0,0 0-70 16,0 0-61-16,0 0-35 0,0 0-11 0,0 0 8 15,0 0 8-15,0 0 3 0,0 0-6 16,0 0-3-16,0 0-7 0,95-6-9 0,-76 6-8 15,-1 0-7-15,0 1-4 0,-2 1-3 0,-1 2-2 16,-3 1-3-16,-1-1-2 0,-3 2-4 0,-3 3 0 16,-1-1-1-16,-4 0 3 0,0 4 0 0,-9 2 2 15,-3 2-3-15,-3 2-6 0,-4 2-3 16,-1 1-5-16,0-1-5 0,0 0-10 0,3-1-17 0,1-4-38 16,3-1-73-16,5 0-117 0,2-5-278 0,4-3-1035 0</inkml:trace>
  <inkml:trace contextRef="#ctx0" brushRef="#br0" timeOffset="18462.66">22332 10035 2190 0,'0'0'173'0,"0"0"-47"0,0 0-11 0,0 0-18 15,0 0-26-15,0 0-9 0,0 0-6 0,0 0-8 16,0 0-5-16,0 0-8 0,-12 134-8 15,12-113-6-15,0 3-7 0,0 1-3 0,0-3-6 16,0 0-6-16,-1-4-4 0,1 0-9 0,0-3-25 16,0-2-52-16,0-5-85 0,3-1-144 0,-1-2-308 15,0-4-879-15</inkml:trace>
  <inkml:trace contextRef="#ctx0" brushRef="#br0" timeOffset="18728.74">22505 10050 1791 0,'0'0'173'0,"0"0"-58"0,0 0-26 16,0 0-26-16,0 0-27 0,0 0-12 0,0 0-10 15,0 0-3-15,0 0-5 0,-125 68-3 0,111-57 0 16,4-1-1-16,2-2 2 0,4 1 8 16,0-4 14-16,2 0 17 0,2-2 16 0,0 0 14 15,2-1 7-15,2 0 4 0,2 1-2 0,2-1-7 16,2-1-12-16,1 0-9 0,0 0-11 15,4 0-12-15,-1 0-8 0,-2-1-8 0,4 1-4 16,-3 1-4-16,-1-1-3 0,-3 2-4 0,0 1-9 16,-2-1-15-16,-2 2-31 0,0 0-68 0,-2 2-130 15,-2-3-316-15,0 1-983 0</inkml:trace>
  <inkml:trace contextRef="#ctx0" brushRef="#br0" timeOffset="18902.84">22314 10575 2317 0,'0'0'111'0,"0"0"-31"0,0 0 33 0,0 0 17 15,0 0-7-15,0 0-25 0,124-13-24 0,-96 8-18 16,-3 2-17-16,-1 0-15 0,-2 1-8 0,-6 1-7 0,2 1-8 16,-7 0-8-16,1 0-15 0,-3 0-34 15,0 0-74-15,-2 0-156 0,-3 0-430 16,0 0-858-16</inkml:trace>
  <inkml:trace contextRef="#ctx0" brushRef="#br0" timeOffset="19249.82">22765 10383 1731 0,'0'0'640'0,"0"0"-503"0,0 0-35 16,0 0-3-16,0 0-20 0,0 0-12 0,0 0-4 16,0 0-2-16,0 0-9 0,0 0-13 0,0 0-12 15,0 0-11-15,0 0-3 0,127-21 2 16,-102 17-5-16,0 1-1 0,1 1-3 0,-3-1 0 16,-1 2-6-16,-2 0 1 0,-2 1-3 0,-4 0 0 15,-1 0 6-15,-4 0-1 0,-4 1 1 0,0 1 4 16,-2 1 2-16,-3 0 7 0,0 0 3 15,0 3 1-15,0 2 2 0,-1 3-2 0,-6 1-1 16,0 3-3-16,-3 3-2 0,0 2-2 0,-1 1-4 16,0 0-2-16,2-1-1 0,-1 1-1 0,-1 0-4 15,2 1-3-15,-1-2-6 0,1-1-15 16,1-2-18-16,0-2-34 0,2-1-59 0,0-5-77 0,-2-1-117 16,6-3-258-16,-1-3-944 0</inkml:trace>
  <inkml:trace contextRef="#ctx0" brushRef="#br0" timeOffset="19408.4">22797 10455 2077 0,'0'0'247'0,"0"0"-73"15,0 0-28-15,0 0-45 0,0 0-43 16,0 0-14-16,0 0-1 0,0 0 15 0,0 0-2 0,0 0-11 16,0 0-10-16,0 0-13 0,0 0-10 0,76 118-4 15,-63-100-2-15,-2-1-7 0,0 0-5 0,-1-1-14 16,2-3-31-16,0-2-57 0,-1-1-96 15,-1-5-190-15,-4-1-1031 0</inkml:trace>
  <inkml:trace contextRef="#ctx0" brushRef="#br0" timeOffset="19745">23244 10412 2242 0,'0'0'125'0,"0"0"-14"0,0 0 4 0,0 0 2 15,0 0-31-15,0 0-23 0,0 0-9 0,0 0-6 0,0 0-2 16,0 0-3-16,0 0-4 0,-82 123-5 0,80-104-7 16,0-2-6-16,2-2-3 0,3 0-3 15,4-4 0-15,5 0 1 0,0-4 0 0,5-2-3 16,2-4-2-16,4-1 0 0,-1 0-2 0,5-7-1 16,-1-3-3-16,2-1 1 0,-2-3-4 0,0-1 1 15,-2 0-1-15,-4 0 0 0,-4 0 0 0,-5 0 1 16,-1 1 1-16,-5-1-2 0,-2 0 2 15,-3 1 0-15,0-3 0 0,-8 2-4 0,-1 1 1 16,-2 4-2-16,0 1 1 0,-4 2-2 0,0 4-5 16,-4 2-3-16,3 1-10 0,-1 0-12 15,2 2-31-15,0 0-53 0,4 1-88 0,1-1-164 16,2-2-356-16,6 2-817 0</inkml:trace>
  <inkml:trace contextRef="#ctx0" brushRef="#br0" timeOffset="19960.59">23344 10092 2302 0,'0'0'175'0,"0"0"-46"15,0 0 1 1,0 0-23-16,0 0-14 0,0 0 1 0,0 0-10 16,0 0-11-16,0 0-13 0,-4 141-11 0,4-105-5 15,0 3-6-15,-2 3-4 0,-2 4-4 0,0 0-6 16,-2 2-9-16,0 1-7 0,1-1-5 0,-3-2-1 15,3-3-4-15,0-6-5 0,2-1-12 16,3-9-12-16,0-3-21 0,0-5-35 0,3-2-53 16,2-6-80-16,0-3-136 0,-1-2-332 0,0-2-860 0</inkml:trace>
  <inkml:trace contextRef="#ctx0" brushRef="#br0" timeOffset="20560.95">23554 10613 1607 0,'0'0'372'0,"0"0"-196"16,0 0-42-16,0 0 11 0,0 0-7 16,0 0-13-16,0 0-16 0,0 0-13 0,0 0-14 15,0 0-13-15,0 0-12 0,0 0-6 0,125 0-6 16,-99-2-7-16,0-2-10 0,2-2-8 0,-4 1-7 16,3-2-6-16,-5 1 0 0,-1 2-1 0,-4 1-4 15,-4 0-4-15,-2 0-4 0,-2 2-10 0,-4-1-19 16,1 0-38-16,-1 1-64 0,-1-1-94 31,-2 0-184-31,1-1-551 0,0 1-480 0</inkml:trace>
  <inkml:trace contextRef="#ctx0" brushRef="#br0" timeOffset="21067.63">24221 10076 2207 0,'0'0'104'0,"0"0"7"16,0 0 12-16,0 0 9 0,0 0-19 16,0 0-20-16,0 0-17 0,-83 150-12 0,81-110-11 0,0 0-10 15,2 4-8-15,0 2-6 0,3 0-2 0,2 2-6 16,0 1-4-16,-1-3-5 0,1-1-5 0,-1-5-3 16,3-6-2-16,-3-2-1 0,1-8-2 15,-3-6 1-15,3-3 0 0,0-2 0 0,-4-5-2 0,2-1 2 0,-2-4 0 16,1-2 0-16,-2-1-2 0,1 0 1 0,-1-2-2 15,1-6-1-15,0-2-1 0,-1-4-2 16,2-2 3-16,1-4 0 0,0 0 3 0,-1-3 0 31,-1 3 0-31,2-1 1 0,0 1 2 0,-1 1-3 16,1 3 2-16,1 1-1 0,0 2 0 0,1 3 1 16,0 1-1-16,3 1 2 0,-1 1-2 0,1 1 2 15,1 0 0-15,2 3-2 0,1 0 0 16,1 2 3-16,0 0-2 0,0 1 2 0,3 0 0 15,-2 0-1-15,4 2 1 0,0 2 3 0,2 2 2 16,1-1 2-16,-3 5-1 0,1-1-3 0,-3 4 3 16,-4 0-1-16,-3 2 2 0,-2 2 3 0,-5 1 1 15,-1 1 3-15,-1 1-1 0,-2-1 2 0,-6 1-1 16,-2 0-1-16,-6-2 1 0,0 1-3 16,-5 0-4-16,-3-1-2 0,-2 1 1 0,1-2-1 15,-1 0-2-15,-2-1-1 0,2-2-1 0,1-1-1 16,3-3 0-16,2-3-2 0,0-2-1 0,5-2-2 15,0-3-1-15,4 0-5 0,2-2-11 0,2-6-14 16,3-2-22-16,1-4-28 0,3-2-46 0,0-3-75 16,4-2-125-16,4 3-304 0,-4 5-928 0</inkml:trace>
  <inkml:trace contextRef="#ctx0" brushRef="#br0" timeOffset="21690.07">24552 10118 1270 0,'0'0'343'0,"0"0"-64"0,0 0-34 0,0 0-32 16,0 0-39-16,0 0-35 0,0 0-31 0,0 0-28 16,0 0-24-16,0 0-5 0,0 0-6 0,0 0 0 15,0 0 1-15,0 0-12 0,19 93-10 0,-18-64-5 16,1-1-8-16,-1 0-7 0,2-4-1 0,0-2-6 15,-1-2-8-15,2-1-20 0,3-3-43 0,-2-1-74 16,0-3-107-16,3-3-166 0,-4-5-257 16,2-1-798-16</inkml:trace>
  <inkml:trace contextRef="#ctx0" brushRef="#br0" timeOffset="21946.96">24778 10169 1057 0,'0'0'650'0,"0"0"-414"0,0 0-80 0,0 0-39 16,0 0-35-16,0 0-24 0,0 0-11 0,0 0-6 16,0 0 0-16,0 0-1 0,0 0 0 0,0 0 2 15,-121 51-1-15,117-43 1 0,-1-3 1 0,2-1-3 16,3-1-1-16,0 3 0 0,1-3 3 0,7 0 0 16,-2 1 1-16,1-2-4 0,3 2-4 0,3-1-5 15,0-1-5-15,0 0-4 0,1 1-6 0,1-2-3 16,-3 0-4-16,-1-1-5 0,2 1 2 0,-5-1-5 15,0 0-7-15,-6 0-14 0,1 1-30 0,0-1-54 16,-3 0-86-16,0 0-158 0,-3 0-354 0,2 0-817 0</inkml:trace>
  <inkml:trace contextRef="#ctx0" brushRef="#br0" timeOffset="22234.69">24091 9906 1760 0,'0'0'211'0,"0"0"-10"0,0 0-18 0,0 0-19 16,0 0-36-1,0 0-45-15,0 0-38 0,0 0-9 0,0 0 1 16,0 0 9-16,0 0 3 0,0 0-1 0,0 0-6 15,121-46-4-15,-95 43-6 0,3 1-5 0,-2 1-4 16,-1 0-9-16,3-1-2 0,-5 1-3 16,1 0-4-16,-2-1-2 0,-2 0-2 0,-2 0-5 15,-1-1-9-15,-6 2-12 0,-2-1-24 0,-4 0-41 16,-1-2-69-16,-3 2-122 0,-1-2-285 16,1 3-964-16</inkml:trace>
  <inkml:trace contextRef="#ctx0" brushRef="#br0" timeOffset="22487.89">24420 9679 1998 0,'0'0'248'0,"0"0"-38"15,0 0-53-15,0 0-33 0,0 0-40 0,0 0-29 16,0 0-3-16,0 0 3 0,0 0-1 0,0 0-11 16,0 0-11-16,0 0-8 0,131 15-3 15,-110-8-3-15,0 2-2 0,-1-2 0 0,1 1-3 16,-1 0 0-16,-4-1-2 0,0 3-2 0,-5-2-1 15,-1 3 0-15,-1-2 0 0,-5-1-1 0,-1 0 0 16,-3 1 1-16,0 1 3 0,-9 2 0 0,-5 1 0 16,-3 3-4-16,-7 0-4 0,-1 1-5 0,-3 1-5 15,4-4-10-15,0-1-17 0,3-2-32 0,2-2-60 16,4-3-93-16,3-2-178 0,3-2-588 16,4-1-504-16</inkml:trace>
  <inkml:trace contextRef="#ctx0" brushRef="#br0" timeOffset="23302.4">24873 9634 1036 0,'0'0'960'0,"0"0"-742"0,0 0-97 16,0 0-30-16,0 0-15 0,0 0 2 0,0 0 16 15,0 0 5-15,0 0-6 0,0 0-10 0,0 0-9 16,83 123-8-16,-67-93-5 0,3 1-5 0,0 4-2 16,0 2-8-16,0 1-6 0,2 1-5 0,2 0 3 15,0 1-2-15,2-2-4 0,-2 3-6 16,-3 0-10-16,-4 0-3 0,-9 4 3 0,-3 1 4 0,-4 0 0 16,-11 2-5-16,-4-1-5 0,-4-1-1 15,-1-2-6-15,-2 0 2 0,-1-4-1 0,-2-2-3 16,1 0-2-16,-4-3 1 0,0-3-3 15,-2-1-7-15,-1-2-11 0,1 1-25 0,-1-5-41 16,5-2-61-16,1-2-124 0,9-7-260 0,6-6-1119 0</inkml:trace>
  <inkml:trace contextRef="#ctx0" brushRef="#br0" timeOffset="24353.85">18314 11741 749 0,'0'0'478'15,"0"0"-230"-15,0 0-75 0,0 0-37 0,0 0-40 16,0 0-18-16,0 0 10 0,0 0 6 0,0 0 4 16,0 0-5-16,0 0-13 0,131 1-12 15,-94 1-13-15,4 0-11 0,2 0-6 0,6 1-5 16,0 0-8-16,5 0-4 0,1-1 4 0,6 0 15 16,5-1 5-16,3-1-2 0,-1 0-10 0,8-2-20 15,-4-3-7-15,1-2-1 0,7 0-1 0,3-4 3 16,8-2 2-16,3 0-3 0,5 0 0 0,3 1-5 15,-1 0 0-15,-1 2 0 0,-3 0-2 16,1 1 3-16,0 1-1 0,-2 0 0 0,3 1 2 0,-5 1-1 16,3-2 1-16,-2 3-2 0,2 0 1 0,-1 0 2 15,3 1 4-15,1-2 6 0,0 3 0 16,0 1 0-16,1-1-3 0,-1-1-4 0,-1 1-1 0,-5-1-3 16,0 1-1-16,-4-2 0 0,-3 2 2 15,-4 0-1 1,1-1 0-16,-3 2-1 0,-2 1 1 0,4 0 1 15,-5 1-1-15,-1 0 1 0,2 0 2 0,-7 0-2 16,0 0 3-16,-2 2 0 0,-3-1-1 0,-2-1-1 16,-3 0-1-16,-1 0 0 0,-1 0-6 15,0-1 7-15,-2-1-3 0,-3-1-1 0,2 1-1 16,-1 1 1-16,0 0-1 0,-1 1 3 0,-1 0-2 16,-1 0 1-16,0 0-4 0,-6 0-1 0,-1 1 2 15,-5 0-2-15,0-1 4 0,-3 0 1 0,-5 0-1 16,-2 0 0-16,0 0 0 0,-1 0 0 0,1 0 1 15,0 0-1-15,2 0-1 0,-2 0 1 0,0 0-2 16,-1 0 0-16,1 2 1 0,1 2-1 16,-3 1 1-16,0-2 0 0,-2 4-1 0,-2-2 1 0,-5 0 2 15,-4 1-2-15,-2-1 1 0,-3-1-2 0,-4 2 3 16,1-3-1-16,2 1-1 0,1-2 2 0,0 1 0 16,6 0 2-16,-3-1-1 0,5 0 1 15,0 1-2-15,2-1 3 0,1 1 1 0,0-1 0 0,-1 1-2 16,0-3-1-16,-4 2 0 0,1 0 2 15,-7-1-6-15,1 1 5 0,-3-1 0 0,-3 0 1 16,-3 0 1-16,1-1 4 0,-3 0 4 0,-1 0 1 16,0 0 3-16,0-1-9 0,0-3-10 15,-3 0-16-15,-1-1-33 0,-4-4-68 0,-3 1-133 0,0 1-321 16,3 3-1024-16</inkml:trace>
  <inkml:trace contextRef="#ctx0" brushRef="#br0" timeOffset="28567.51">13250 11402 425 0,'0'0'168'0,"0"0"9"16,0 0 1-16,0 0-7 0,0 0-28 15,0 0-26-15,0 0-6 0,0 0-6 0,0 0 3 16,0 0 2-16,0 0-4 0,0 0-15 0,0-4-17 16,0 4-19-16,0 0-15 0,0 0-10 0,0 0-3 15,1 1 3-15,0 2 9 0,5-1 8 16,-3 1 2-16,2 0 3 0,1-1-1 0,2 1 0 16,1 0-1-16,1-2-2 0,1 2-6 0,2-2-5 0,2-1-5 15,1 0-4-15,1 0-5 0,2 0-3 16,-2 0-2-16,1 0-3 0,2 0-3 0,-2 0 0 15,3-1-1-15,0-2-3 0,0 2-1 0,3-2 0 16,2 0-3-16,3-1 2 0,2-2 0 16,1 0-1-16,6-1 1 0,-1 1-3 0,1-1-1 0,1 3-2 15,-2 1 2-15,-2-2 0 0,3 2 0 16,-2 1 0-16,0-1-2 0,-2 1 0 0,0-1 2 16,-1 2-1-16,1-2-1 0,-3 0 1 0,1 0 0 15,3-1-1 1,-1 1 1-16,2-1 0 0,-2 2-1 0,2 0 0 0,-2 1 0 15,-1 0 0-15,2 1 0 0,-2 0 0 16,1 0 0-16,0 0 1 0,-1 0-1 0,-2 0 0 16,0 0 1-16,0 0 0 0,0 0-1 0,1 1-2 15,0-1 3-15,5 0-1 0,-2 0 1 0,3 0 2 16,3-1-3-16,0 0 0 0,-1-1 0 16,3-1 0-16,0 1 0 0,0 0 1 0,1-1 1 15,-1 1 2-15,1 1 0 0,0 0 0 0,-3-2 1 16,0 2 2-16,-1 0-2 0,-2 0 0 0,2 1 0 15,-1-2 1-15,0 1-2 0,0 0-1 0,2 0 0 16,0-1-2-16,0 0 3 0,4 1-2 0,-1 1 1 16,2 0 1-16,0 0 0 0,0 0 1 0,-1 1-1 15,1 1 2-15,-4 0-1 0,-2 0 1 0,0 2-1 16,-4-2-1-16,2 1 0 0,-4-1 0 0,1 0-1 16,-2-1-3-16,-1 1 0 0,-2-1 0 15,0 0 0-15,-1 0 1 0,-1-1 2 0,-2 1-1 0,0-1 1 16,0 0-1-16,1 0 0 0,-4 0-2 15,5 0 1-15,-2 0 0 0,0 0 1 0,-1 0 0 16,-4 0-2-16,0 0 0 0,-2 0-1 16,-3 1 2-16,-3-1-1 0,-3 0 0 0,-1 2 2 0,0-2-2 15,-1 0 1-15,-2 0 0 0,0 0-1 16,4 0 1-16,-4 0 1 0,3 0-2 0,0 0 1 16,2 0-1-16,0 0 1 0,2 0 1 0,-1 0 0 15,-2 0 0-15,1 0 0 0,-2 0 0 0,-3 0 1 16,0 0-2-16,1 0-1 0,0 0 1 15,-2 0-1-15,2-2 2 0,-3 2-2 0,4 0 1 16,-1-1 1-16,0 1 0 0,2 0-2 0,1 0 0 16,-1 0 0-16,-1 0 1 0,-2 0-1 0,0 0-1 31,-1 0 1-31,-1 0 0 0,-2 0 1 0,-1 0-1 16,0 0 1-16,-1 0 0 0,2 0-1 0,-2 0 2 15,0 0-1-15,0 0 1 0,0 0-2 0,0 0 2 16,0 0-2-16,0 0 0 0,0 0-1 15,0-1-2-15,0 1-4 0,0 0-13 0,0-1-26 16,0 1-48-16,0-1-63 0,0 1-76 0,0 0-166 16,0 0-277-16,0 0-764 0</inkml:trace>
  <inkml:trace contextRef="#ctx0" brushRef="#br0" timeOffset="32520.97">19634 10393 753 0,'0'0'264'0,"0"0"-8"15,0 0-13-15,0 0-27 0,0 0-47 16,0 0-58-16,0 0-44 0,0 0-28 0,0 0-15 15,0 0 6-15,0 0 11 0,0 0 4 0,10 22 2 16,-3-3-2-16,4 0-8 0,1 1-2 0,7 0-3 16,3 0-2-16,8-2-4 0,2 1-4 15,7-1-5-15,-1-1-2 0,1-1-4 0,-3-1-3 0,1 1-1 16,-6 0-2-16,-6-1-3 0,-1 0-2 0,-10-1-3 16,-1 1-8-16,-5 1-18 0,-7-1-38 15,-1 0-70-15,-2 0-163 0,-6-5-250 0,5-2-839 0</inkml:trace>
  <inkml:trace contextRef="#ctx0" brushRef="#br0" timeOffset="32782.78">18618 10938 1156 0,'0'0'175'15,"0"0"-7"-15,0 0-15 0,0 0-16 0,0 0-20 16,0 0-21-16,119 20-15 0,-97-9-14 0,0 1-10 16,1 1-11-16,1 0-7 0,-1 0-9 0,3 0-6 15,0 0-6-15,3-2-6 0,1 1-5 0,-1 2-5 16,-3-1-12-16,0 1-32 0,-3-1-93 0,-5-2-231 15,-9-4-1018-15</inkml:trace>
  <inkml:trace contextRef="#ctx0" brushRef="#br0" timeOffset="33559.62">18441 12821 958 0,'0'0'268'15,"0"0"-40"-15,0 0-30 0,0 0-39 0,0 0-32 16,0 0-27-16,0 0-24 0,0 0-15 0,0 0-11 15,0 0 3-15,0 0 6 0,0 0 8 0,0 0 3 16,0 0-3-16,-6 44-7 0,3-29-7 16,-4 1-6-16,2 2-5 0,-3 0-4 0,0 1-7 15,-3 1-1-15,-1 0-5 0,-3 1-3 0,2 0-2 16,-2 0-1-16,-2 0-4 0,-1 0-3 0,2-1-2 16,-1-3-4-16,-1 1 0 0,3-3-2 0,0-1-4 15,1 1 1-15,-1-5-2 0,3-1-3 16,2-2-8-16,2-3-26 0,3-1-44 0,-1-3-64 15,3 0-134-15,2-5-289 0,1 1-896 0</inkml:trace>
  <inkml:trace contextRef="#ctx0" brushRef="#br0" timeOffset="34122.65">18283 12616 983 0,'0'0'235'0,"0"0"-6"0,0 0-30 0,0 0-43 16,0 0-38-16,0 0-32 0,0 0-14 0,0 0-4 16,0 0-3-16,0 0-4 0,0 0-2 0,0 0-2 15,0 0-4-15,0 0-5 0,93-65-6 0,-84 64-8 16,0 1-4-16,1 0-6 0,-3 0-1 0,-1 4-1 0,2 2 0 15,0 1 0-15,0 0 1 0,-2 1-2 16,3 0-1-16,1 0-2 0,0 0 0 0,-1 0-2 16,0 0-1-16,0 2 3 0,-2-1 2 0,-1 1 3 15,2 1-1-15,-5 2 2 0,2 1-2 16,-3 2-1-16,-2-1 0 0,0 2-4 0,0 1-2 0,0-1-3 16,-1 1-1-16,-3 1-4 0,3-2-1 0,1 2-2 15,0-2-1-15,0-1-1 0,1 0-2 0,3-2 2 16,-1 0 0-16,0-1-1 0,2-1 0 0,-2-1 1 15,4 1-2-15,-4-3 2 0,0 0-1 16,3 0 1-16,-3-1 0 0,3 1 0 0,-3-1 0 16,4-1-1-16,-3-1 0 0,3 2 1 0,-4-1-1 15,4-1 1-15,-4 0-4 0,5 0 1 16,-5-1 1-16,4-1-2 0,-1 1 4 0,-2-2 1 16,-1 1-2-16,5-1 0 0,-5 1 1 0,2 0-1 15,-2-2 0-15,2 1 0 0,-1 0 0 0,-2 0-1 16,5 0 1-16,-4 1 0 0,3-1 0 0,-3 0 1 15,4 1-1-15,-4-2 2 0,5 1-1 16,-5 1-1-16,4-2 1 0,-4-1-1 0,3 2 2 16,-2-2-1-16,-2-1 1 0,4 1-1 0,-4-1-1 15,0 0-1-15,3 0-4 0,-3 0-11 0,-1 0-28 16,4 0-51-16,-3-4-80 0,0-2-178 0,-1 1-358 16,1 2-794-16</inkml:trace>
  <inkml:trace contextRef="#ctx0" brushRef="#br0" timeOffset="34979.1">20597 11142 655 0,'0'0'301'0,"0"0"-58"15,0 0-15-15,0 0-22 0,0 0-42 0,0 0-31 16,0 0-24-16,0 0-15 0,0 0-14 16,0 0-12-16,0 0-12 0,0 0-9 0,0 0-5 15,0 0 1-15,-25 9-2 0,25-9-1 0,2 0-3 16,0 0-3-16,-1 0-4 0,1 0-1 0,-1 0-4 15,5 0-1-15,-3 0-1 0,1 0-2 0,1 0-2 32,0 0-2-32,1 0-1 0,2 0 1 15,0 0 0-15,0 0 0 0,2 0 1 0,3 0-2 16,-2-1 0-16,2 0-1 0,-1-1-2 0,2 1-2 16,0-1-1-16,-3 2-1 0,3-1-2 0,0 1 2 15,-1 0-3-15,-2 0 1 0,3-1-1 0,-2 1-1 16,-2 0-1-16,0 0-2 0,1-1 1 15,-1 0-3-15,2 0 6 0,-1-2-2 0,0 1 0 0,0-1 0 0,-2 1-2 16,1 1-3-16,-2-1-3 0,0 2-5 0,-3 0-21 16,2 0-53-16,-2 0-96 0,1 4-167 0,-1-1-305 15,-2-1-836-15</inkml:trace>
  <inkml:trace contextRef="#ctx0" brushRef="#br0" timeOffset="36088.22">22893 11098 504 0,'0'0'235'16,"0"0"8"-16,0 0 1 0,0 0-17 0,0 0-26 15,0 0-42-15,0 0-35 0,0 0-34 0,0 0-29 16,0 0-20-16,0 0-13 0,0 0 1 15,0 0 8-15,-6-2 9 0,10 3 9 0,4 0 6 16,1 1-1-16,4-1-4 0,1 1-5 0,1-2-4 16,4 0-6-16,1 0-4 0,0 0-5 15,4 0-6-15,-2-2-2 0,3 0-4 0,-3 1-3 16,3 0-1-16,0 0-3 0,0 1-3 0,-4 0 2 16,2 0-4-16,-3 0 1 0,-2 0-1 0,0 0-2 15,-2 0 1-15,1 0-3 0,-4 0 1 0,2 0-1 0,-1 1 0 16,-1 0 1-16,-4-1-1 0,1 0 0 0,0 1-1 15,-4-1-1-15,-2 0 1 0,-3 0 3 0,0 0 2 16,-1 0 6-16,-1 0-1 0,-5 0-2 16,-7 1-5-16,-2 0-6 0,-6 2 0 0,-3-1-1 31,-3 2 1-31,-4-2-2 0,0 1-1 0,-2 0 0 0,1 0 1 16,1 2 0-16,1-2-1 0,-1 2-1 0,1-2 5 15,1 1-2-15,2-1 2 0,1 0 1 0,0-1-4 16,3 0 3-16,5-2-2 0,0 0 1 15,6 0 1-15,1 0 1 0,3 0-1 0,3 0 2 16,3-1 0-16,2-1-1 0,0 0 0 0,1-1-4 16,8 1 1-16,3-2 0 0,4 2 2 0,5-2 0 15,3 2 1-15,2-1-2 0,4 2 4 16,1-1-6-16,3 2 1 0,-3 0 0 0,4 0-1 16,0 0 5-16,-3 0-1 0,2-2 0 0,-5 2-2 15,0 0 2-15,0-1-1 0,-8 1 0 0,1-1 1 0,-1 0 0 16,-4-2 0-16,0 2 0 0,-4-1 0 0,-2 0-1 15,-4-1 2-15,-3 2-2 0,-2 1 1 0,0 0 3 16,-2 0 3-16,0-1 1 0,0 1-3 0,0-1-9 16,-5 1-20-16,-2-1-39 0,0 1-68 0,-3 0-97 15,3 0-210-15,2 0-1014 0</inkml:trace>
  <inkml:trace contextRef="#ctx0" brushRef="#br0" timeOffset="36745.37">20551 11394 265 0,'0'0'473'15,"0"0"-274"-15,0 0-15 0,0 0-8 0,0 0-26 16,0 0-20-16,0 0-8 0,0 0-8 0,0 0-4 16,0 0-12-16,0 0-7 0,0 0-10 0,0 0-7 0,0 0-4 15,87-6-10-15,-69 6-9 0,-1 0-11 16,1 0-8-16,3 0-6 0,-2 0-4 0,2 0-2 15,0 0-4-15,1 0-2 0,2-1-3 0,-2-1-3 16,1-2-1-16,-1 1-1 0,0 0 0 16,-2-1-1-16,-3 2-2 0,-4 1-1 0,-3 1-4 15,-3 0-3-15,-2 0-14 0,-3 0-30 0,-1 3-53 16,-1 1-79-16,0-1-152 0,-2 0-193 0,1 0-840 16</inkml:trace>
  <inkml:trace contextRef="#ctx0" brushRef="#br0" timeOffset="36950.47">20649 11335 1158 0,'0'0'159'0,"0"0"25"0,0 0 4 0,0 0-23 31,0 0-36-31,0 0-42 0,0 0-29 0,0 0-11 0,0 0-6 0,0 0-5 0,0 0-1 0,0 0-5 16,0 0-6-16,90-61-4 0,-69 60-5 15,0 0-4-15,0 1-6 0,-1 0-6 0,0 0-3 16,2 1-14-16,3 0-35 0,5-1-71 0,6 0-160 16,-9-1-216-16,-6-1-848 0</inkml:trace>
  <inkml:trace contextRef="#ctx0" brushRef="#br0" timeOffset="37474.65">22852 11264 675 0,'0'0'256'0,"0"0"-29"0,0 0 10 0,0 0-27 0,0 0-44 16,0 0-44-16,0 0-38 0,0 0-22 16,0 0-10-1,0 0 0-15,0 0 6 0,0 0 6 0,0 0 4 16,0 0 1-16,12 38-6 0,8-37-10 0,4-1-9 16,3 0-6-16,2 0-2 0,0-1-3 15,1 0-5-15,-2-2-4 0,1 2-3 0,-3 0-5 16,0 1 0-16,0-2-2 0,-1 2-4 0,-1-1-3 15,-4 1-2-15,0 0-2 0,-5 0 0 0,1 0-1 16,-1 0 0-16,-3 0 0 0,-2 0-1 0,1 0 0 0,-3 0-3 16,-1 0-5-16,-3 0-9 0,0 0-26 0,0 0-46 15,-4 0-66-15,0 0-72 0,0 0-114 0,-1 0-169 16,-2-1-834-16</inkml:trace>
  <inkml:trace contextRef="#ctx0" brushRef="#br0" timeOffset="37657.8">23038 11218 960 0,'0'0'305'0,"0"0"-32"0,0 0-47 0,0 0-57 16,0 0-61-16,0 0-42 0,0 0-16 31,0 0 4-31,0 0 3 0,0 0-1 0,0 0-6 0,123-14-6 0,-94 14-8 0,-2 0-9 0,-1 0-9 31,-1 0-7-31,-2 0-6 0,-4 0-7 0,0 0-14 16,-5 1-55-16,-3 2-120 0,-1-1-257 15,-5-1-973-15</inkml:trace>
  <inkml:trace contextRef="#ctx0" brushRef="#br0" timeOffset="44010.96">21030 10465 67 0,'0'0'171'0,"0"0"-89"0,0 0-36 15,0 0 5-15,0 0 8 0,0 0 18 16,0 0 12-16,0 0 4 0,0 0-1 0,0 0-10 16,0 0-8-16,0 0-7 0,6-11-4 0,-6 11-6 15,0-1-8-15,0 1-6 0,0 0-6 0,0 0-9 16,0 0-4-16,0 0-2 0,0 0 0 0,0 0-1 31,0-2-1-31,0 2 2 0,-1 0 3 0,0-1 5 16,0 0 5-16,0 0 0 0,-1 0-3 0,-1 1-1 0,2-1-4 0,1 1-12 0,-2 0-3 15,1 0-4-15,-3 0-1 0,2 0 0 0,-2 0-3 16,0 1 0-16,1 1-1 0,2 0 1 0,-1 1 0 16,0-1-2-16,-1 0 0 0,1 1 0 15,1-1 1-15,0 0-1 0,0 1 1 0,1-2-1 16,0 2 2-16,0 0-3 0,0 0 0 0,0-2 2 15,1 1 0-15,1-1 0 0,-2 0 3 0,3-1-2 32,-1 2 3-32,0-2 1 0,0 0 2 0,-1 0 0 15,4 0 1-15,-2 0-2 0,0 0 1 0,3-2-3 16,-2 0-3-16,4-1 0 0,-2-1-3 0,0 1 3 16,1 1 0-16,-2-2 0 0,0 1 1 15,-2 1 0-15,2-1 2 0,-2 1 2 0,-2 0 2 0,-1 0 1 16,2 0 0-16,-2 1 1 0,0-1-2 15,0 0-2-15,0 0 0 0,0 0-1 0,-3 1-1 16,0-2-1-16,-2 2-4 0,1-1 2 0,-2 0-3 16,1 2 0-16,-3 0-2 0,0 0 1 0,-2 0 2 15,1 2 0-15,0 1 0 0,-1 1 0 16,1-1 0-16,0 2 2 0,1 0 1 0,1-1-1 16,0 1-1-16,1 0-1 0,1-1 0 0,2 0 0 0,0 2-2 15,0-1 0-15,3-1 0 0,0 2 0 0,0-2 0 16,0 1 1-16,2 0 1 0,1 1 1 0,1 0 1 15,2 0 2-15,0-1 0 0,0-1 0 0,4 1 2 16,0 0 1-16,0-3-2 16,0-1 4-16,2-1 0 0,0 0 0 0,0 0-1 0,0 0-1 15,-1-3-2-15,-1-2-1 0,0 0 1 0,-3 1 1 0,-1-1 0 16,1 0 2-16,-4 0 0 0,1 0 2 0,-2 0 0 16,-2-1-2-16,0 1-2 0,0 0 0 15,-3-1-3-15,-2 1-1 0,0 0 0 0,0 1-2 16,-2 0-1-16,2 0-1 0,-3 2 0 0,0 1-1 31,3 0-1-31,-2 1 1 0,-1 0-1 0,-2 0 1 16,3 0 0-16,0 3 0 0,-3 2 1 0,2-1 0 15,1 0 0-15,2 0 0 0,-2 1 0 0,4-2 0 16,1 1-1-16,1 0 0 0,1 0 1 16,0 0 0-16,0 0 1 0,0-1-1 0,0-1 1 15,2 1 0-15,1-1 1 0,0-1-1 0,1 1 3 16,0-2 1-16,3 0 2 0,-1 0 2 0,4 0 1 15,-2-3-1-15,2-2-1 0,2 0-2 0,-2 0-3 16,-2-1 3-16,0 2 0 0,-2-2 2 0,-2 1 0 16,-2 1 3-16,-1-1-1 0,-1 1-2 15,0-1 0-15,0 2-3 0,0-1-1 0,-1 2-1 16,1 0 0-16,-3 0-3 0,0 1 0 0,0 1-2 16,-1 0 2-16,2 0-3 0,-3 0 1 15,4 0-1-15,-2 0 0 0,0 1 1 0,0 2-1 0,2 0 1 16,0 0 0-16,0 0 0 0,0-1-1 0,1 2 1 15,0-2 0-15,0 1 1 0,0-1 0 16,0 2 1-16,0-3 0 0,0 1 0 0,2 0 0 0,0-1 1 16,0 0 0-16,-1 0 0 0,2-1 2 0,-1 0 0 15,0 0 1-15,0 0 1 0,1 0 0 0,-1 0 0 16,0-1-1-16,0-1 2 0,0-2 0 16,-2 2-2-16,1-3 1 0,-1 2-1 0,0-1 0 0,0-1 0 15,0 1-2-15,-1 0 1 0,-1 0-1 0,0 2-1 16,1 0 1-16,-1-1-3 0,1 2 2 0,1 1-1 15,-2 0-1-15,2 0-2 0,0 0 0 16,-1 0 0-16,1 0 1 0,0 0-2 0,-2 0 0 16,2 0 3-16,0 0-1 0,0 0 0 0,0 0-2 15,0 0 2-15,0 1-2 0,-1 2 1 0,1-1-5 16,0 1-8-16,0 1-24 0,0 1-49 16,0-1-92-16,1 1-132 0,1-1-137 0,1-2-853 0</inkml:trace>
  <inkml:trace contextRef="#ctx0" brushRef="#br0" timeOffset="48669.95">20659 11257 825 0,'0'0'427'0,"0"0"-145"0,0 0-22 0,0 0-12 0,0 0-38 31,0 0-48-31,0 0-33 0,0 0-26 0,0 0-18 15,0 0-18-15,0 0-13 0,0 0-6 0,1-14-7 16,6 11-6-16,3-1 2 0,0 1 0 16,3-1-2-16,1 1-5 0,3 2-1 0,2-1-6 0,-1 2-2 15,2 0-3-15,0 0-3 0,-2 0-6 16,3 0-2-16,3 0-4 0,0-1 1 0,0-1 1 16,2 0-2-16,2-2 3 0,-2 0-5 0,0-1 1 15,-1 1-1-15,-2-3 3 0,0 1-3 0,-1-1 0 16,-1 1 0-16,-4 0 1 0,-5 2 0 15,-3 1-2-15,-5 1 2 0,-3 2 1 0,-1 0 2 0,0 0-1 16,-6 0-2-16,-4 0-5 0,-4 2-3 16,-3 2-1-16,-3 1 2 0,-4-1-1 0,-2 1 2 0,-3 1 0 0,1-1 0 15,-2 0 0-15,-3-2 3 0,2 2 0 0,-2-1 0 16,-2-1 5-16,0 0 0 0,-3 2-1 0,1 1 1 16,1-1-3-16,0 1 0 0,3 1 1 15,5 0 0-15,3 0 0 0,4 0 0 0,2-2 1 16,8-2 0-16,2 0 2 0,6-2-4 0,3-1-1 15,0 0-1-15,10 0-1 0,4 0 1 16,11-2 2 0,4-3 1-16,8-2 0 0,3 0 1 0,7 0-1 15,-2 0-1-15,2 1 0 0,-3 1-3 0,4 1 0 16,-4 1-1-16,4 1 4 0,-5 0 0 0,-1 0 0 16,-3 0 1-16,-4 1 0 0,-2-1 1 15,-7 1-2-15,-8 1 3 0,-4 0-4 0,-7 0 1 0,-4 0 3 16,-3 0 3-16,0 0 2 0,-6 1-1 15,-8 1-2-15,-6 2-5 0,-6 1-4 0,-7 1 2 16,-5 0 0-16,-5 1-2 0,0-1 0 0,-1 0 0 0,0-2 1 0,2 2 0 16,0-3 2-16,4 1 1 0,0-1 2 0,3 2-2 15,3-2 4-15,7 0-5 0,5-1 1 16,7-1 1-16,5-1-4 0,4 1 2 0,4-1-2 0,0 0-2 16,5 0 1-16,5 0 0 0,8 0 2 0,3 0 2 15,8-1 2-15,5-4-1 0,5 0-4 0,2-1 1 31,1-1 1-31,5-1-1 0,-3 0 4 0,0 0 0 16,-4 1-2-16,-2 1 1 0,-5 1-2 0,-6 2 0 16,-6 2-1-16,-8 0 2 0,-6 1-1 15,-7 0 2-15,0 0 0 0,-10 2-3 0,-6 3-3 0,-7 0-3 16,-5 2-2-16,-6 0-1 0,-3 0 1 0,-4 0-2 16,-2-1-1-16,2-2-1 0,-1-1 3 15,1-1 4-15,1-1 3 0,0-1 2 0,2 1 0 0,4-1 3 16,4 1-1-16,6-1 2 0,7 0 2 0,4 2-1 15,6-2 1-15,7 1-4 0,0-1-1 0,3 1-1 16,7 0 2-16,8-1 4 0,3 0 1 0,9 0 2 16,3 0 1-16,5-1 2 0,2-1-3 15,2-1 0-15,3 1 1 0,0 0-2 0,-1 0 3 16,1 2-1-16,-3 0-3 0,-3 0 0 0,-5 0-1 16,-1 0-3-16,-6 0 2 0,-6 0 0 0,-5 0-4 15,-5 0 3-15,-7 0-1 0,-2 0 5 0,-2 0 4 16,-2 0 0-16,-9 0-2 0,-1 0-6 0,-8 2-3 15,-5-1 0-15,-3 1-2 0,-5-1 1 16,-2-1-1 0,0 0 0-16,-1 0 1 0,-1 0-1 0,3-1 1 15,1-1-2-15,2-1 3 0,2 3 1 0,1-2 1 16,5 0 2-16,4 2-5 0,3 0 2 0,4 0-2 16,8 0 2-16,-1 0-3 0,5 0-2 0,0 0-1 15,2 0 0-15,4 0 1 0,5 0 2 0,6 0 1 16,2 0 1-16,5 0-2 0,5 0 1 0,1 0-1 15,2-3 0-15,4-1 4 0,-1 1-1 0,1-1 0 16,-2 1 0-16,-1-2-2 0,-1 2 3 0,-6 0-2 16,-5 2 0-16,-4 0 0 0,-9 1-2 0,-2 0 2 15,-5 0 0-15,-1 0 2 0,0 0-1 0,-2 0 0 16,-7 2-2-16,-4 1 0 0,-5 1-6 16,-6 0-3-16,-4 2-1 0,-2-2-3 0,-2 2-2 0,-2-3-2 15,1-1 0-15,2 1 0 0,0-2 1 0,4-1 4 16,3 0 6-1,5 0 5-15,5 0 3 0,3-1 4 0,4-2-3 16,3 3-1-16,4 0-4 0,0-1-3 0,1 0-1 16,6-1-3-16,1 1 6 0,7 1-1 0,2-2 5 15,6 2-2-15,1-1 3 0,2 1 3 0,2 0-1 16,0 0 0-16,2 0 1 0,-1 0 0 0,-1 0-2 16,-2 0 1-16,1 0-1 0,-3 0-2 0,-5 0 2 15,2 0 1-15,-5 0-2 0,-2 0 1 0,-4 0 0 16,-2 0-2-16,-3 0 1 0,0 1-1 15,-4-1 0-15,0 2 0 0,0-2 0 0,-1 0 1 0,0 0 0 16,0 0 4-16,0 0-2 0,0 0-1 16,-3 0 0-16,-5 0-4 0,3 1-2 0,-6-1 1 15,-3 2-2-15,0-1 0 0,-4-1-2 0,-1 1 1 0,2-1 0 0,0 0 4 32,0 0-1-32,0 0 1 0,1-1 2 0,1 0 1 15,-1-2 0-15,0 3 0 0,0-3-1 0,0 0-3 16,2 1 5-16,1 0 2 0,0-1 1 15,5 1-1-15,1 0 4 0,2-1-1 0,1 2 1 16,2 0-4-16,2 1 0 0,0 0-3 0,0 0-4 16,0 0 2-16,1 0-2 0,4 0 1 0,4 0 1 15,2 1 1-15,6 0 0 0,1-1 1 0,5 0 2 16,0 0 2-16,4-2-3 0,-2-4-1 0,2 0-1 16,-2 1 4-16,-1-2-4 0,-4 1 1 0,-5 2 0 15,-2-1-1-15,-4 3 2 0,-3-1 1 0,-4 1 2 16,-2 2 0-16,0-2 3 0,0 2-2 0,-4-1-1 0,-5 1-3 15,-6 0-4-15,-2 0-1 0,-6 0-1 0,-2 4-2 16,-2 1 4-16,1 0 1 0,0-1 0 16,-1 0-1-16,3 1 0 0,2-2 1 0,1 0-1 15,3 0 2-15,3-1-1 0,2 0 1 0,4-2 0 16,2 1-2-16,3-1 2 0,1 0-3 0,3 0-5 16,0 0-6-16,0 0-5 0,2 0-2 15,2-1-1-15,1 1-7 0,1-2-16 0,0 2-41 16,1 0-58-16,0 0-68 0,0 0-89 0,0 0-128 0,0 0-142 31,-4 2-797-31</inkml:trace>
  <inkml:trace contextRef="#ctx0" brushRef="#br0" timeOffset="64118.22">20012 7825 0 0,'0'0'15'0,"0"0"56"0,0 0 2 0,0 0 16 15,0 0 2-15,0 0 7 0,0 0 10 0,0 0 9 16,0 0 15-16,0 0 14 0,0 0 25 0,0 0 26 16,-17-61 8-16,17 58 2 0,0 1-16 15,0 1-18-15,0 1-24 0,0 0-25 0,0 0-25 16,0 0-29-16,0 0-17 0,3 0-5 0,3-1 5 16,1 1 3-16,4-1 2 0,5-2-4 0,-2 0-8 15,5-2-3-15,2 0-8 0,2-2-5 16,2 1-6-16,1-1-4 0,1-1-1 0,1 0-6 0,-1 1-2 15,-1 1-3-15,-2 1-2 0,-1 2-1 16,-3 1-2-16,-5 0 1 0,1 2-2 0,-4 0 3 16,-3 0-2-16,0 0 2 0,-5 0-1 0,0 0 2 15,-1 0-1-15,-1 0-1 0,-2 2 1 16,0-2 3-16,0 1-3 0,0 1 4 0,0 2-1 16,0 1 4-16,-1 3 3 0,-3 3 1 0,-1 1 0 15,-4 4-3-15,2 3 0 0,-3 2-3 0,-3 1-1 0,3 2-5 16,-2 0 1-16,0 3 0 0,0-1-2 0,-3 0-4 15,5 2 3-15,-1-2-1 0,1-1-1 0,0 0 1 16,1-4-2-16,0 1 1 0,2-2-2 0,-1 0-2 16,0-2-8-16,-2-2-10 0,3 1-16 0,1-5-24 15,-1-2-40-15,1-2-61 0,0-3-94 0,1-3-125 16,2 0-242-16,1-2-832 0</inkml:trace>
  <inkml:trace contextRef="#ctx0" brushRef="#br0" timeOffset="64370.47">20026 7839 1683 0,'0'0'204'0,"0"0"-38"0,0 0-36 16,0 0-37-16,0 0-29 0,0 0-8 0,0 0 11 16,0 0 16-16,0 0 6 0,0 0-5 0,0 0-9 15,0 0-9-15,53 118-12 0,-42-95-12 16,0-1-7-16,-1 0-9 0,0 0-4 0,1-2-2 15,-1-1-5-15,-1-2-1 0,1 1-2 0,-3-4-4 16,-2 0-5-16,3-3 1 0,-2 1-3 0,0-2-1 16,0-3-3-16,-2 0-3 0,1-1-10 15,-1-3-23-15,1 0-41 0,0-3-70 0,0 0-92 16,1-4-131-16,0 0-253 0,-3-1-811 0</inkml:trace>
  <inkml:trace contextRef="#ctx0" brushRef="#br0" timeOffset="64543.88">20534 7953 1496 0,'0'0'863'0,"0"0"-662"0,0 0-42 0,0 0-28 16,0 0-37-16,0 0-21 0,0 0-17 16,0 0-11-16,0 0-11 0,0 0-10 0,0 0-7 15,0 0-6-15,0 0-7 0,0 0-4 0,2 51-6 16,0-47-14-16,1 0-33 0,1-3-65 0,-1 0-121 15,4-1-205-15,-5 0-1114 0</inkml:trace>
  <inkml:trace contextRef="#ctx0" brushRef="#br0" timeOffset="65503.34">21025 7786 1620 0,'0'0'219'0,"0"0"-46"0,0 0 3 16,0 0-20-16,0 0-37 0,0 0-30 0,0 0-18 15,0 0-6-15,0 0 0 0,0 0-9 0,0 0-9 16,0 0-11-16,0 0-7 0,127-21-9 0,-100 17-4 16,1 2-5-16,-2 1-2 0,-2 0-1 15,-2 0-3-15,-2 1 1 0,-3 0-1 0,-3 0 0 16,-3 0-1-16,-3 0 1 0,0 0-3 0,-5 0 3 15,-1 3 4-15,0 2 6 0,-2 2 10 16,0 3 5-16,-2 4 3 0,-3 2-4 0,-5 2-4 16,-2 4-5-16,-1 1-4 0,-2-1-5 0,-2-1-6 15,5 0-2-15,0-5-4 0,1 1-1 0,1-2-4 16,1-1-9-16,-1-3-13 0,1 0-28 0,1-1-42 16,-3-2-57-16,2-2-93 0,-1-3-123 15,3-1-245-15,2-2-841 0</inkml:trace>
  <inkml:trace contextRef="#ctx0" brushRef="#br0" timeOffset="65682.87">20956 7866 1669 0,'0'0'252'0,"0"0"-70"0,0 0-41 0,0 0-38 16,0 0-22-16,0 0 9 0,0 0 15 0,0 0-3 16,0 0-11-16,0 0-17 0,0 0-14 15,0 0-16-15,91 120-9 0,-76-100-10 0,-2-4-6 16,2 1-8-16,1-3-8 0,1-4-3 0,-1-1-9 15,2-1-8-15,1-2-27 0,0-2-48 0,1-1-80 16,0-3-135-16,-6 0-305 0,-4 0-883 0</inkml:trace>
  <inkml:trace contextRef="#ctx0" brushRef="#br0" timeOffset="66037.78">21632 7724 1715 0,'0'0'245'0,"0"0"-134"0,0 0 11 16,0 0 17-16,0 0-17 0,0 0-27 0,0 0-19 16,0 0-10-16,0 0-5 0,0 0-4 15,0 0-8-15,0 0-7 0,0 0-7 0,-109 133-8 32,107-113-5-32,2 0-2 0,0-2-3 0,3 0-2 15,5 0-1-15,2-5-4 0,2 0-1 0,1-2 2 16,4-3 0-16,3-1 2 0,-1-3 1 0,3-4 0 15,1 0-1-15,-2-1 1 0,2-6 0 0,-1-3 0 16,-3-2-3-16,-4 0 1 0,1-2-3 0,-4-2 2 16,-3 0 0-16,-4-2-1 0,-1-2 0 0,-1-2-2 15,-3 1-3-15,0 1-2 0,-5-1 0 0,0 3 0 0,-2 3 1 16,-1 2 1-16,-1 4-1 0,-1 0 0 0,0 4-3 16,-4 1 0-16,2 1-2 0,-2 2-3 15,1 1-7-15,2 0-9 0,-2 0-21 0,5 2-32 16,-1 0-52-16,3-2-91 0,-1 0-163 0,4 0-300 15,2 0-832-15</inkml:trace>
  <inkml:trace contextRef="#ctx0" brushRef="#br0" timeOffset="66244.28">21758 7385 1759 0,'0'0'216'0,"0"0"-42"0,0 0-13 0,0 0-20 16,0 0-12-16,0 0-12 0,0 0-9 0,-38 118-16 15,30-78-20-15,0 3-14 0,0 7-9 0,-3 10-6 16,1 3-6-16,-2 4-11 0,-2 3-9 0,3-1-9 16,2-2-1-16,5-3-9 0,2-2-4 15,2-4-11-15,0-5-22 0,1-2-32 0,0-6-30 16,3-4-29-16,2-9-32 0,-2-4-44 0,1-7-82 16,-1-4-149-16,-1-7-286 0,-2-3-309 0</inkml:trace>
  <inkml:trace contextRef="#ctx0" brushRef="#br0" timeOffset="66596.73">20900 8452 1429 0,'0'0'151'0,"0"0"-33"0,0 0-10 15,0 0 35-15,0 0 37 0,0 0 1 0,0 0-31 16,126-25-37-16,-82 14-24 0,4-1-9 16,6 1-10-16,3 0-12 0,4 0-11 0,2 2-17 15,-2 1-12 1,0 3-4-16,-3 0-7 0,-4 1-1 0,-2 0-4 15,-5 1-2-15,-4 1 2 0,-6 1-2 0,-6 1 0 16,-6 0 0-16,-6 0-4 0,-4 0-7 0,-6 2-12 16,-5 1-20-16,-4 2-36 0,0 0-55 0,-8 1-107 15,-5 0-165-15,0 0-225 0,3-1-793 16</inkml:trace>
  <inkml:trace contextRef="#ctx0" brushRef="#br0" timeOffset="66832.37">20889 8654 1704 0,'0'0'136'0,"0"0"-9"0,0 0 9 15,0 0 20-15,0 0-8 0,0 0-10 0,0 0-8 16,0 0-17-16,119-14-27 0,-68 6-21 16,4 0-11-16,-1-1-15 0,4 4-4 0,-2-1-8 15,-1 1-6-15,-1 2-6 0,-3 0-4 0,-1 2-4 16,-1-2-4-16,-5 1-3 0,0-1 0 0,-4 2-3 15,-4 0-6-15,-7 1-6 0,-5 0-13 16,-7 0-16-16,-5 0-27 0,-5-1-42 0,-5 1-50 16,-2-1-97-16,0 1-182 0,-5-1-304 0,2 1-511 0</inkml:trace>
  <inkml:trace contextRef="#ctx0" brushRef="#br0" timeOffset="67014.42">21148 8533 1018 0,'0'0'860'0,"0"0"-663"0,0 0-40 0,0 0-12 16,0 0-20-16,0 0-26 0,0 0-4 16,0 0 2-16,0 0-10 0,0 0-24 0,140-34-18 15,-91 27-14-15,2-3-13 0,0 0-6 0,-1 2-5 16,-3 0-5-16,0-1-10 0,-5 4-16 0,-4 0-31 31,-6 0-58-31,-5 3-99 0,-9 1-181 16,-7-1-1043-16</inkml:trace>
  <inkml:trace contextRef="#ctx0" brushRef="#br0" timeOffset="69254.92">21181 6568 1304 0,'0'0'261'0,"0"0"-61"15,0 0-50-15,0 0-18 0,0 0-9 16,0 0-12-16,0 0-10 0,0 0-15 0,0 0-13 0,0 0-8 0,0 0-9 31,0 0-9-31,-117 16-11 0,110-6-9 0,4 6-6 16,-4 5-1-16,2 4 1 0,-1 2-2 0,2 0-4 15,-1 2-1-15,3-3-4 0,1 0-2 0,0-3-3 16,1-3-1-16,1-2-2 0,4-5 0 0,2-1-1 16,4-3 1-16,5-3 4 0,2-2 2 15,4-4 6-15,3-1 1 0,3-8 0 0,2-4-1 16,-1 0-4-16,-1-4-2 0,-1-1-3 0,-3 0 0 15,-1-1-1-15,-2-1 0 0,-2 1 0 0,-4-1 0 16,-1 0-1-16,-2 1 1 0,-5-3 0 0,-1 2 1 16,-3 0 0-16,-3-1 0 0,0 2 1 0,-6 3-3 15,-3 3-1-15,-4 3-1 0,-1 4-5 0,-3 4-5 16,-1 2-6-16,-3 0-12 0,-1 5-19 0,2-1-31 16,2 2-49-16,4-1-76 0,1-3-103 0,8 0-175 15,0 0-236-15,4-2-347 0</inkml:trace>
  <inkml:trace contextRef="#ctx0" brushRef="#br0" timeOffset="69458.72">21280 6409 1394 0,'0'0'308'0,"0"0"-72"0,0 0-46 0,0 0-44 16,0 0-35-16,0 0-14 0,0 0-2 0,0 0 4 15,0 0-6-15,-55 152-16 0,42-100-20 16,-1 3-19-16,0 5-14 0,-2 0-8 0,3-2-8 15,2-1-5-15,1-2-4 0,4-6-8 0,3-5-12 16,3-6-20-16,0-6-30 0,3-5-46 0,6-5-67 16,2-6-70-16,2-2-89 0,-2-6-155 15,-4-4-857-15</inkml:trace>
  <inkml:trace contextRef="#ctx0" brushRef="#br0" timeOffset="69632.05">21358 7002 1391 0,'0'0'285'0,"0"0"-111"0,0 0-41 16,0 0-37-16,0 0 10 0,0 0 14 0,0 0-12 16,0 0-16-16,0 0-15 0,0 0-17 0,0 0-12 15,0 0-14-15,0 0-12 0,111 119-9 16,-96-111-10-16,0-1-4 0,-2 0-8 0,-1 1-12 16,-2-5-22-16,1 2-42 0,-4-1-80 0,-1-3-112 15,0-1-184-15,-4 0-939 0</inkml:trace>
  <inkml:trace contextRef="#ctx0" brushRef="#br0" timeOffset="69789.85">21578 6945 1279 0,'0'0'347'0,"0"0"-58"0,0 0-63 0,0 0-58 16,0 0-53-16,0 0-40 0,0 0-12 0,0 0-8 16,0 0-7-16,-139 80-12 0,107-58-10 15,-3 2-13-15,4-2-8 0,1-3-6 0,6-3-12 16,5-1-19-16,4-4-44 0,7-1-89 0,3-3-162 15,4-3-266-15,1-1-839 0</inkml:trace>
  <inkml:trace contextRef="#ctx0" brushRef="#br0" timeOffset="69968.94">21766 7051 1935 0,'0'0'179'15,"0"0"-9"-15,0 0-6 0,0 0-17 0,0 0-29 16,0 0-30-16,0 0-27 0,0 0-21 0,0 0-16 16,0 0-12-16,0 0-10 0,0 0-11 15,0 0-19-15,-77 98-48 0,68-90-91 0,2-2-169 16,0-3-307-16,4-1-841 0</inkml:trace>
  <inkml:trace contextRef="#ctx0" brushRef="#br0" timeOffset="70335.47">22038 6489 1423 0,'0'0'231'0,"0"0"-20"0,0 0-36 0,0 0-21 15,0 0-31-15,0 0-23 0,0 0-16 16,0 0-8-16,-121 67-8 0,106-43-8 0,4 2-7 15,3-1-8-15,4 0-7 0,4-2-11 0,0-2-8 16,6-1-5-16,5-2 0 0,5-3-1 16,2-1 2-16,5-3 3 0,3-3 1 0,0-2-1 15,3-3-1-15,-3-3-2 0,3 0-1 0,0-5-2 16,-2-3-3-16,0-3-2 0,-3 0 1 0,-2-3-3 16,-3 1 1-16,-2-4-1 0,-4 0-1 0,-1-1 0 15,-3-2 0-15,-4-1-1 0,-3-1-3 0,-2-2-1 16,-2 0-1-16,-6-3-5 0,-3 2-1 0,-1 1-1 15,-2 3-3-15,-2 5-1 0,1 4-4 0,-2 3-6 16,-1 4-18-16,2 2-26 0,-3 3-45 16,4 0-70-16,1 0-113 0,5 0-206 0,3 1-955 15</inkml:trace>
  <inkml:trace contextRef="#ctx0" brushRef="#br0" timeOffset="70543.67">22191 6252 1178 0,'0'0'616'0,"0"0"-404"0,0 0-48 16,0 0-12-16,0 0-18 0,0 0-14 0,0 0-12 0,0 0-11 15,-59 148-19-15,48-96-15 0,0 3-15 16,-2 6-8-16,-2 7-8 0,1 2-7 0,-4 1-8 16,3-1-6-16,1-2-8 0,4-6-4 0,4-8-5 15,4-10-7-15,2-6-13 0,1-6-22 0,5-7-41 16,2-5-54-16,-1-4-84 0,3-7-117 0,-1-2-255 15,-5-3-843-15</inkml:trace>
  <inkml:trace contextRef="#ctx0" brushRef="#br0" timeOffset="70717.24">22203 6893 1291 0,'0'0'340'0,"0"0"-158"0,0 0-57 16,0 0-3-16,0 0 19 0,0 0-8 0,0 0-21 15,0 0-23-15,0 0-17 0,0 0-14 0,0 0-16 16,0 0-12-16,95 120-13 0,-86-111-10 16,2 0-6-16,-5-4-6 0,0 3-9 0,2-3-19 15,-3-2-26-15,0-1-46 0,0-2-65 0,0 0-88 16,1-1-140-16,-2-2-139 0,1-1-646 0</inkml:trace>
  <inkml:trace contextRef="#ctx0" brushRef="#br0" timeOffset="70877.92">22398 6977 107 0,'0'0'590'16,"0"0"-248"-16,0 0-8 0,0 0-20 0,0 0-45 15,0 0-55-15,0 0-60 0,0 0-46 16,0 0-26-16,0 0-2 0,0 0 5 0,0 0 1 0,0 0-7 16,-49 76-9-16,40-52-16 0,-1 1-13 15,0 0-11-15,0-1-11 0,-1 0-7 0,1 0-6 16,1-5-8-16,1 1-9 0,1-4-17 0,1-3-41 16,4-2-81-16,2-3-152 0,0-4-326 0,0-3-900 0</inkml:trace>
  <inkml:trace contextRef="#ctx0" brushRef="#br0" timeOffset="71122.71">22634 6347 1861 0,'0'0'98'0,"0"0"25"0,0 0 1 0,0 0 31 16,0 0-5-16,0 0-30 0,0 0-21 0,0 0-9 15,121 103-7-15,-104-80-8 0,-3 4-10 0,0-1-13 0,-3 4-12 16,-4 0-4-16,-2 1-5 0,-3 0 0 0,-2 2-5 16,-7-1-4-16,-5 1-6 0,-8 0-6 0,-4 1-3 15,-7 0-5-15,-5 1-3 0,-4 1-9 16,-3-4-16-16,2-1-26 0,-2-5-43 0,2-2-62 16,4-4-97-16,7-7-184 0,14-5-1040 0</inkml:trace>
  <inkml:trace contextRef="#ctx0" brushRef="#br0" timeOffset="71562.25">20956 6373 1147 0,'0'0'288'0,"0"0"-129"15,0 0-12-15,0 0 6 0,0 0 6 0,0 0-9 16,0 0-18-16,0 0-20 0,0 0-25 15,0 0-13-15,0 0-13 0,0 0-7 0,-127 7-6 16,112 8-5-16,-1 3-3 0,-1 7-3 0,-2 2-2 16,-1 3-4-16,3 2-5 0,3 2-3 0,1 0-7 0,2 0-1 15,2 0-3-15,1 0-1 0,2 2 1 0,2-4 1 16,4 0-1-16,0-4-4 0,3-1-2 0,5-3-2 16,7-1-2-16,0 1 1 0,5-3-2 0,1-2-1 15,5-3-2-15,-2-2-3 0,4-1-7 16,-2-5-16-16,1 0-30 0,-2-2-60 0,-1-1-94 15,-5-2-174-15,-8-1-992 0</inkml:trace>
  <inkml:trace contextRef="#ctx0" brushRef="#br0" timeOffset="72614.66">20067 8504 934 0,'0'0'415'0,"0"0"-165"0,0 0-49 16,0 0 1-16,0 0-17 0,0 0-25 0,0 0-27 15,0 0-29-15,0 0-27 0,0 0-22 0,0 0-11 16,0 0-1-16,0 0 2 0,0 0 3 16,5-14-2-16,15 11-7 0,0 0-5 0,2 1-7 15,4-1-5-15,-4 1-2 0,4 0-4 0,-1-1-1 16,1 0-2-16,-1 1 0 0,2-1-2 0,-3-2-3 16,2 0 0-16,-3 1-2 0,-2-2-2 15,-4 1 0-15,-3 2 0 0,-5-1 0 0,-4 3-3 16,-1 0 3-16,-4 1 7 0,0 0 2 0,-6 0 0 15,-4 2-5-15,-5 4-7 0,-5 2-6 0,-7 2 2 16,-3 1-1-16,-1-1 2 0,-2 1-2 0,-1-2 2 16,-1 0 0-16,3-2-1 0,1 0-1 0,1-1 4 15,2 0 0-15,3-1 0 0,0 0 2 16,5-2-1-16,7-1-1 0,1 1 2 0,5-3 2 0,4 0-3 16,3 0-1-16,0 0-5 0,3 0 2 15,7-1 0-15,7-4 3 0,4-1 3 0,4-2 0 16,9 0 3-16,1-1 0 0,4 0 1 0,1 0 0 15,2-1 0-15,-3 3-1 0,-6 0-1 16,-2 3-1-16,-5 1-4 0,-8 2 1 0,-6 1-1 16,-7 0 1-16,-5 0-1 0,0 0 3 0,-3 5 0 15,-9 2 0-15,-6 2-1 0,-7 3-3 0,-2-1-1 16,-4 1 2-16,-3-1-1 0,0-2 0 0,1-1 1 16,-3 1-2-16,4-4 2 0,2 0 0 0,4 0 1 15,0-2 0-15,5-1 3 0,7 1-2 16,1-2 1-16,7-1-2 0,3 0-1 0,3 0-2 15,0 0-1-15,9 0 1 0,5-3 1 0,6-2 3 16,3-1 0-16,6-3-1 0,2-1-2 0,0 1 0 16,1 1-4-16,-2 2-4 0,-2 1-10 0,-4 1-29 31,-3 2-45-31,-4 1-78 0,-1 1-132 16,-6-1-265-16,-3 1-969 0</inkml:trace>
  <inkml:trace contextRef="#ctx0" brushRef="#br0" timeOffset="73342.75">20568 7990 0 0,'0'0'273'0,"0"0"-90"0,0 0 15 0,0 0 10 16,0 0 0-16,0 0 8 0,0 0-4 0,0 0-9 15,0 0-18-15,0 0-20 0,0 0-23 0,0 0-24 16,0 0-26-16,-3-29-22 0,2 29-22 0,-4 2-15 16,4 0-7-16,-2 2-5 0,-3-1-1 15,4 0 1-15,0-1-3 0,-1 2-1 0,2-3-4 16,-1 0-3-16,2 1-2 0,0-2-4 0,0 0 2 15,0 0-1-15,0 0 3 0,2 0 2 0,1 0 7 16,0-2 5-16,1-1 1 0,3-3-2 0,0-1-5 16,0-1-5-16,0 0-2 0,1-1-2 15,-2 0-2 1,-1 2 2-16,-3 1 1 0,0 1 3 0,-1 1 6 16,-1 1 3-16,0 1-2 0,-3 0-2 0,1 2-6 15,-5 0-6-15,1 0-3 0,-3 0-2 0,-1 7 0 0,0 0 1 16,-2 0 0-16,2 2 3 0,1-1-3 0,0 2 2 15,1-3 0-15,4 1 1 0,-1-1-1 0,4-1 0 16,0-1-2-16,1-1 0 0,0 0 0 16,0-1 1-16,4 1 0 0,2-2 0 0,1-1 3 0,0-1 0 15,4 0 4-15,-1-1-1 0,3-4 4 0,-3-2-1 16,0 0-2-16,-3 1-1 0,1-1-1 0,-3 1 2 16,-3 0 3-16,0 0 0 0,-2 1 2 0,0 0 1 15,0-1-2-15,-1 1 0 0,-4 0-4 0,1 0-1 16,0 1-2-16,-3 1 2 0,1 1-3 15,1 1-2-15,0-1-2 0,0 2-2 0,-1 0-1 32,3 0-7-32,-1 0-10 0,1 0-22 0,1-1-46 0,2 1-70 15,0 0-111-15,2 0-197 0,-1 0-1047 16</inkml:trace>
  <inkml:trace contextRef="#ctx0" brushRef="#br0" timeOffset="74436.32">22299 8519 1343 0,'0'0'240'0,"0"0"-11"0,0 0-49 0,0 0-36 15,0 0-40 1,0 0-32-16,0 0-17 0,0 0 4 0,0 0 7 16,0 0 11-16,0 0 1 0,0 0-11 15,65 0-8-15,-40-4-12 0,2 0-14 0,2-1-11 16,-2 0-11-16,-2 1-6 0,-2 0-4 0,-5 1-4 15,0 1-5-15,-6-1-14 0,-2 3-25 16,-1 0-45-16,-4 0-69 0,-4 0-76 0,-1 3-105 16,-1 1-193-16,-2-3-833 0</inkml:trace>
  <inkml:trace contextRef="#ctx0" brushRef="#br0" timeOffset="74594.78">22257 8712 1410 0,'0'0'188'0,"0"0"-68"0,0 0-12 15,0 0 26-15,0 0 35 0,0 0-7 0,0 0-24 16,0 0-32-16,0 0-35 0,0 0-21 0,122 21-20 16,-101-21-13-16,3-2-12 0,1-1-13 15,-3 0-20-15,2-1-37 0,-3 0-77 0,2-1-126 16,-5 0-260-16,-7 2-901 0</inkml:trace>
  <inkml:trace contextRef="#ctx0" brushRef="#br0" timeOffset="74887.34">22845 8477 1540 0,'0'0'212'0,"0"0"-44"0,0 0-9 0,0 0-16 15,0 0-21-15,-124 44-18 0,101-25-16 0,2 2-14 16,3 2-9-16,2-1-4 0,6 0-10 16,1-1-5-16,8-3-11 0,1 0-9 0,2-4-2 15,10-1-1-15,4-1 4 0,4-3-1 0,6-4 1 16,4-3-2-16,3-2-3 0,4-3-5 0,1-8-5 15,2-2-5-15,-3-1-1 0,-1-3-3 0,-3 0 1 16,-5-1-6-16,-4 0 2 0,-5 0 0 0,-5-1 1 16,-6 1 3-16,-2-2 1 0,-4 1-3 15,-2-2 1-15,-4 2-1 0,-6-1-4 0,-1 4 0 16,-5 2-9-16,-1 2-9 0,-2 5-20 0,-4 3-24 16,1 4-38-16,-2 0-55 0,4 0-82 0,4 3-110 15,3-1-199-15,7 0-869 0</inkml:trace>
  <inkml:trace contextRef="#ctx0" brushRef="#br0" timeOffset="75075.05">22978 8169 1057 0,'0'0'811'0,"0"0"-572"0,0 0-58 0,0 0-42 16,0 0-50-16,0 0-27 0,0 0 2 0,0 0 7 15,0 0 6-15,-62 138-8 0,47-86-13 0,-4 8-12 16,-3 6-10-16,-2 5-10 0,-5 4-8 15,3-2-9-15,0 2-6 0,5-3-8 0,7-6-27 16,5-6-47-16,6-7-86 0,3-8-105 0,8-7-98 16,0-12-198-16,-1-10-842 0</inkml:trace>
  <inkml:trace contextRef="#ctx0" brushRef="#br0" timeOffset="75294.39">22909 8916 1853 0,'0'0'268'0,"0"0"-53"0,0 0-60 0,0 0-57 16,0 0-47-16,0 0-11 0,0 0 9 0,0 0 12 15,0 0-1-15,0 0-8 0,0 0-10 0,0 0-10 16,0 0-10-16,0 0-9 0,110 113-5 0,-96-100-8 16,-2 1-4-16,0-1-3 0,-1-1-6 15,-3-1-8-15,1-1-20 0,-2-2-41 0,1 0-56 16,2-4-82-16,-3-1-102 0,-1-3-223 0,0 0-882 0</inkml:trace>
  <inkml:trace contextRef="#ctx0" brushRef="#br0" timeOffset="75422.5">23117 8896 1221 0,'0'0'310'0,"0"0"-55"0,0 0-72 16,0 0-43-16,0 0-35 0,0 0-18 15,0 0-17 1,0 0-19-16,-128 101-18 0,104-77-15 0,-2 0-10 15,1 0-11-15,2-1-15 0,3-2-33 16,4-4-58-16,4-2-116 0,5-5-230 0,4-4-936 0</inkml:trace>
  <inkml:trace contextRef="#ctx0" brushRef="#br0" timeOffset="75633.5">23228 8970 1538 0,'0'0'424'0,"0"0"-281"0,0 0-23 0,0 0 24 16,0 0 7-16,0 0-37 0,0 0-27 16,0 0-15-16,0 0-12 0,65 118-10 0,-50-101-11 0,-1 0-11 15,0 0-13-15,2-1-9 0,-3-2-7 0,-3 0-4 16,0-3-11-16,0 0-19 0,-2-2-44 0,-2-2-82 16,0-3-133-16,0-2-254 0,-3 0-942 0</inkml:trace>
  <inkml:trace contextRef="#ctx0" brushRef="#br0" timeOffset="75776">23397 8956 1810 0,'0'0'284'15,"0"0"-89"-15,0 0-45 0,0 0-63 0,0 0-38 16,0 0-10-16,0 0 2 0,0 0-8 0,0 0-11 16,-142 138-11-16,114-110-9 0,2 1-8 0,1-5-17 15,4-2-28-15,5-5-61 0,6-4-119 16,3-3-213-16,6-5-1008 0</inkml:trace>
  <inkml:trace contextRef="#ctx0" brushRef="#br0" timeOffset="76082.07">23489 8783 1863 0,'0'0'212'0,"0"0"-74"0,0 0-10 16,0 0-11-16,0 0-1 0,0 0-8 0,0 0-17 15,0 0-22-15,118-30-15 0,-90 26-10 0,2-2-8 16,-2 2-5-16,1-2-5 0,0 1-10 0,-1-1-5 15,-4 2-5-15,-1-1-4 0,-6 2 0 16,-2 0-5-16,-6 2-5 0,-3 1-12 0,-2 0-22 16,-4-2-47-16,0 2-73 0,0 0-113 0,-6-1-179 0,-2-1-199 15,5 1-711-15</inkml:trace>
  <inkml:trace contextRef="#ctx0" brushRef="#br0" timeOffset="76256.82">23674 8525 1624 0,'0'0'307'0,"0"0"-97"0,0 0-35 0,0 0-30 16,0 0-14-16,0 0 4 0,0 0-13 0,0 0-21 16,-3 120-21-16,4-90-17 0,1 1-17 0,-1 1-14 15,0-1-12-15,2-1-10 0,-2-1-5 0,2 0-6 16,1-3-7-16,-2 1-14 0,3-3-33 16,2-2-69-16,2-2-121 0,-1-8-217 0,-4-4-1103 0</inkml:trace>
  <inkml:trace contextRef="#ctx0" brushRef="#br0" timeOffset="76617.56">24203 8422 1310 0,'0'0'667'0,"0"0"-460"0,0 0-5 15,0 0-19-15,0 0-55 0,0 0-44 0,0 0-15 16,0 0-3-16,0 0 1 0,0 0-9 0,0 0-10 16,-98 117-14-16,95-93-9 0,3-2-7 0,3-1-4 15,8-1 1-15,5-3 0 0,4-2-1 0,5-2 0 16,3-4-1-16,-1-2 1 0,2-4-2 0,3-1-2 16,-1-2-4-16,0-4 1 0,-1-3 0 0,-2-3 0 15,-1-3-3-15,-5-2 0 0,-2-1-1 0,-4-1 2 16,-4-1-3-16,-8-2 1 0,-1-2 0 0,-3-3-1 15,-4 0 0-15,-6 0-2 0,-4-1 0 16,-3 1-2-16,-3 4 2 0,-1 5-2 0,0 3 0 0,-1 4-2 16,-2 5 3-16,3 1-6 0,3 2-3 0,2 1-12 15,4 0-19-15,2 0-32 0,1 0-53 0,2 1-82 16,5 0-126-16,1 1-197 0,0-2-981 0</inkml:trace>
  <inkml:trace contextRef="#ctx0" brushRef="#br0" timeOffset="76834.28">24376 8077 1646 0,'0'0'207'0,"0"0"6"0,0 0-16 16,0 0-5-16,0 0-25 0,-45 118-32 0,38-80-21 16,-2 7-13-16,-3 4-16 0,-2 9-16 0,-5 4-13 15,-1 6-15-15,-2 4-13 0,-1 1-10 16,-3 1-9-16,5-1-4 0,2-4-5 0,7-5-3 15,2-4-2-15,9-6-9 0,1-6-14 0,5-6-17 16,10-8-44-16,-2-7-53 0,6-8-66 16,1-5-115-16,-5-7-254 0,-5-2-914 0</inkml:trace>
  <inkml:trace contextRef="#ctx0" brushRef="#br0" timeOffset="77037.99">24381 8874 1786 0,'0'0'194'0,"0"0"-38"0,0 0-15 0,0 0-38 16,0 0-17-16,0 0-7 0,0 0 5 0,0 0-1 15,0 0-18-15,0 0-9 0,0 0-8 0,0 0-7 16,0 0-5-16,0 0-11 0,75 101-12 0,-68-90-5 16,3-2-6-16,-1-1-2 0,0-1-5 15,0-1-6-15,-4-3-14 0,3 0-25 0,1-3-51 16,1 0-91-16,0-3-146 0,-2 0-296 15,-4 0-841-15</inkml:trace>
  <inkml:trace contextRef="#ctx0" brushRef="#br0" timeOffset="77209.98">24656 8838 1770 0,'0'0'229'0,"0"0"-47"0,0 0 10 0,0 0-15 15,0 0-24-15,0 0-21 0,0 0-24 0,0 0-19 16,-80 133-18-16,67-103-14 0,-2 1-13 0,1 1-14 0,2-1-10 15,3 0-11-15,0-1-5 0,2-2-5 0,1-2-7 16,1-5-10-16,2-1-24 0,2-3-35 16,1-4-68-16,0-4-113 0,4-2-181 0,-1-4-833 0</inkml:trace>
  <inkml:trace contextRef="#ctx0" brushRef="#br0" timeOffset="77420.12">24726 8902 2014 0,'0'0'55'0,"0"0"-8"0,0 0 41 16,0 0 39-16,0 0 18 0,0 0-12 0,0 0-21 15,0 0-17-15,0 0-18 0,0 0-17 16,0 0-13-16,0 0-9 16,0 0-9-16,0 0-8 0,112 114-9 15,-102-105-8-15,0 1-1 0,1-3-4 0,-2 0-3 16,1 0-6-16,0-1-17 0,-1-3-27 0,0-1-50 15,0-2-84-15,2 0-143 0,-5-3-321 0,1 0-849 0</inkml:trace>
  <inkml:trace contextRef="#ctx0" brushRef="#br0" timeOffset="77629.39">25071 8853 1802 0,'0'0'222'0,"0"0"-15"0,0 0-8 0,0 0-13 16,0 0-30-16,0 0-25 0,0 0-17 0,0 0-18 0,0 0-18 15,0 0-17-15,-82 128-8 0,64-101-6 0,1 1-7 16,0 0-7-16,-2 1-7 0,-1 0-7 0,-1 2-6 16,0-2-6-16,1-1-5 0,0-1 0 15,1-1-1-15,1-4-6 0,3 1-10 0,0-3-13 16,4-2-21-16,3-4-32 0,3-2-48 0,-2-3-67 16,5-3-98-16,0-3-152 0,-2-3-299 0,3 0-738 0</inkml:trace>
  <inkml:trace contextRef="#ctx0" brushRef="#br0" timeOffset="79871.17">23663 7779 347 0,'0'0'662'0,"0"0"-296"16,0 0-67-16,0 0-36 0,0 0-45 16,0 0-58-16,0 0-40 0,0 0-30 0,0 0-16 15,0 0-9-15,0 0-5 0,0 0 1 0,0 0-3 16,0 0-5-16,57-32-5 0,-37 28-6 15,3-3-8-15,2 3-4 0,-2-1-6 0,2-1-6 16,0 0-4-16,-2 0-3 0,0 0-5 0,-1 0-2 16,-2-1-2-16,-3 0-3 0,1 2 1 15,-8 1-4-15,0 0-8 0,-5 3-12 0,-4 1-29 0,-1 0-38 16,0 2-55-16,-6 6-88 0,-5 3-119 0,2-2-212 16,0-2-873-16</inkml:trace>
  <inkml:trace contextRef="#ctx0" brushRef="#br0" timeOffset="80030.14">23675 7913 1049 0,'0'0'399'0,"0"0"-114"0,0 0-78 0,0 0-45 15,0 0-41-15,0 0-22 0,0 0-5 0,0 0 2 16,0 0-2-16,0 0-12 0,0 0-23 0,0 0-17 16,0 0-17-16,128-9-10 0,-105 6-10 0,-3-1-9 31,-2 2-12-31,1-1-30 0,0 0-52 0,-2-1-118 15,-3 0-213-15,-4 2-1053 0</inkml:trace>
  <inkml:trace contextRef="#ctx0" brushRef="#br0" timeOffset="80471.44">24405 7522 1894 0,'0'0'190'16,"0"0"-19"-16,0 0-27 0,0 0-22 0,0 0-31 15,0 0-24-15,-117 40-19 0,96-23-9 0,-3 2-14 16,1 3-8-16,1 1-5 0,-1-1-3 0,-1 3-3 16,2-3-3-16,4-2-3 0,3 0 0 15,2-3 0-15,1-3 0 0,4 0 2 0,1-4-2 16,5 0-2-16,1-2 2 0,1-2-1 0,0-1 2 16,2 1-1-16,6-1 2 0,3 0 4 15,1 0 3-15,4-1 4 0,3 0 2 0,4 0 2 16,0-2 0-16,2 1 0 0,0-3 0 0,4 0-1 15,-1 0-3-15,2 0 1 0,3 0 1 0,-1-3-1 16,-1-1-2-16,0 0 0 0,-2-3 0 0,-5 2 0 16,-3 0-5-16,-4 1 1 0,-5 0 3 15,-3 0 3-15,-1-1 6 0,-5 1 6 0,4-3 0 16,-5 0-5-16,-1-1-2 0,-1-2-6 0,0-1-5 16,0-1 0-16,-3-2 0 0,-6-2-4 15,-1 0-1-15,-1-4 1 0,-5-1-1 0,3 1 0 16,-3-2 0-16,2 5-2 0,-2 0-2 0,3 3 1 15,2 4 0-15,1 2 0 0,1 2-2 0,1 1-4 16,-1 2-6-16,2 0-12 0,-1 2-17 0,3 0-28 16,-1 1-38-16,5 0-61 0,-1 0-91 0,2 0-93 15,0 0-164-15,0 0-923 0</inkml:trace>
  <inkml:trace contextRef="#ctx0" brushRef="#br0" timeOffset="80838">24687 7516 1362 0,'0'0'275'15,"0"0"-28"-15,0 0-39 0,0 0-32 0,0 0-29 16,0 0-26-16,0 0-23 0,0 0-21 0,0 0-18 16,0 0-22-16,0 0-11 0,0 0-6 15,0 0 2-15,-45 33 2 0,32-17 2 0,0 4 1 16,2 1 1-16,4-2-4 0,3 1 0 0,3-1-6 0,1-1-1 15,2-1-3-15,7-2 0 0,3-1-1 16,5-3-1-16,0 0-1 0,0-4-2 0,4-3-2 16,1 0-1-16,-1-3 1 0,1-1-2 0,-4 0-1 15,0 0 1-15,1-3-2 0,-1-3 1 16,1-2 1-16,0-5-1 0,2 1 1 0,0-3 2 16,-6-1-1-16,1 1 2 0,-6 0 0 0,-4-1 0 15,-1 0 0-15,-4 1 0 0,-1 0-2 0,0-2 0 16,0 2 0-16,-8 2-2 0,3 0-1 15,-4 3-1-15,-3 2-1 0,-4 2-2 0,-1 2-4 0,-2 3-4 16,-4 1-8-16,1 0-13 0,2 0-22 16,-1 5-34-16,4-3-50 0,4 1-69 0,2-2-113 15,2 1-217-15,7-2-949 0</inkml:trace>
  <inkml:trace contextRef="#ctx0" brushRef="#br0" timeOffset="81056.46">24852 7204 1407 0,'0'0'473'0,"0"0"-231"0,0 0-47 16,0 0-33-16,0 0-54 0,0 0-40 0,0 0-13 15,0 0 10-15,0 0 10 0,0 0-3 16,-47 130-12-16,39-85-14 0,3 7-12 0,0 3-8 16,-1 6-7-16,-1 2-7 0,-3 5-5 0,0 3-3 15,-3 0-2-15,0 1-6 0,3-7-7 16,1-5-13-16,5-7-23 0,4-6-58 0,0-7-44 15,4-5-77-15,4-6-122 0,0-10-219 0,-5-6-878 0</inkml:trace>
  <inkml:trace contextRef="#ctx0" brushRef="#br0" timeOffset="88837.58">19061 12700 741 0,'0'0'274'0,"0"0"-31"0,0 0-15 15,0 0-20-15,0 0-25 0,0 0-25 16,0 0-16-16,0 0-19 0,0 0-19 0,0 0-19 15,0 0-18-15,0 0-17 0,3-2-16 0,-4 5-9 16,-1 2-7-16,-4 3 1 0,-1 4 1 0,-1 2 0 16,-2 3 0-16,-4 1-3 0,1 1-4 0,-3 1-3 15,2-1-2-15,0-1-1 0,-2 1 0 16,3-1-2-16,-3-2 2 0,5-1 0 0,0-1 1 16,0-1 1-16,1-2-1 0,1-1 0 0,-1 1-2 15,5-2 2-15,-1-1-2 0,-1-1-2 0,4 0 0 0,-2-2-2 16,1-1 1-16,2-1 1 0,1-1-2 0,-1 0 1 15,1 1 1-15,-2-2 1 0,1 0-1 0,1 2-1 16,-1 1 1-16,-3-2-1 0,3 2-1 16,0-2-1-16,-4 1 0 0,4 0 0 0,1 1-1 15,-1-1 1-15,0 0 0 0,-2-2 0 0,3 1 0 16,1-1 0-16,0-1-2 16,0 0 0-16,0 1 0 0,0-1 1 15,0 0-2-15,0 0 0 0,0 0 0 0,0 0 0 16,0 0 1-16,0 0 1 0,0 0 0 0,1 0 1 15,0 2 2-15,3-2 2 0,-2 1-1 0,-1-1 2 16,1 1 0-16,3-1 0 0,-1 1 0 0,3-1-1 16,-3 1 1-16,5-1 1 0,0 1 2 0,0 1-2 15,0-1 0-15,1 0 0 0,1 0-1 0,0 1 2 16,2 0-1-16,-1-1-2 0,3 0 3 0,0 0-1 16,4 0-1-16,-1 2 1 0,2-2-2 15,0 0-1-15,2-1 1 0,0 0-1 0,0 0 0 16,2 0 0-16,0 0 1 0,-1-1-1 0,2-2-2 15,-3 0 2-15,-1 1-2 0,-2-2-1 16,-5 1 1-16,2 0 0 0,-6 0 0 0,-2 2 1 0,-4-2 1 16,-2 2 1-16,3-1 1 0,-4 2 5 15,-1 0 4-15,0 0 4 0,0-1 4 0,0-2-3 16,0 1-4-16,0-1-4 0,0-2-6 0,-1 0 0 16,-5 1-1-16,4-2 0 0,-4 1 0 0,3-2-3 15,-5 0 0-15,3 0 0 0,-3-2 1 16,-1 1-2-16,0 0-1 0,0-1 1 0,-1-2-3 15,3 3 3-15,-3-3-1 0,0 0 0 0,1 1 1 16,0-3-1-16,0 0 0 0,1-1 0 0,2 1 0 16,-1-3 0-16,-2 0 0 0,4 0 1 0,-1 2 0 15,-1-2-1-15,4 4 1 0,-1 0-1 0,-2 3-1 0,5 1 3 16,-1 0-1-16,-2 2 0 0,2 0-2 16,1 2 1-16,0-1 0 0,0 0 0 0,-1 1 0 15,-1 3 1-15,2-1-1 0,0 1 1 0,1 0-2 16,0 1 1-16,0 0-2 0,-1 0 0 15,1 0-2-15,0 0-5 0,-1 0-5 0,1 0-6 16,0 0-7-16,0 0-17 0,0-1-26 0,0 1-44 16,0-1-43-16,1 1-63 0,5-1-101 0,-2 1-258 15,-1 0-866-15</inkml:trace>
  <inkml:trace contextRef="#ctx0" brushRef="#br0" timeOffset="89414.7">19558 12661 895 0,'0'0'345'0,"0"0"-103"0,0 0-41 0,0 0-28 15,0 0-41-15,0 0-40 0,0 0-22 16,0 0-6-1,0 0-4-15,0 0 3 0,0 0 0 0,0 0-5 16,0 0-2-16,-126 108-5 0,114-84-4 0,-1-3-5 16,4 2-6-16,2-1-3 0,5-2-3 0,2-2-3 15,0 0 1-15,3-4-1 0,5-1-1 0,2-1 0 16,2-2 3-16,4-2-3 0,-2-1-1 16,3-2-1-16,2-4-2 0,-3-1 4 0,6 0-1 15,1-1-1-15,0-6-1 0,-1-1-7 0,5-3-3 16,-3 1-2-16,2-3 1 0,-2 1-3 0,-4-3-1 15,1 0 0-15,-3-1-1 0,-5-2 0 16,-2 1 1-16,-2 0 1 0,-1 1-2 0,-5 0 3 0,2 1 0 0,-5 1 1 16,0 1-1-16,0 2 0 0,-6 0-1 0,2 2-2 15,-4 1-5-15,-2 1 2 0,0 0-3 0,-3 3-1 16,-2-1-3-16,2 0-4 0,-4 3-6 16,5-1-10-16,0 2-14 0,3-2-28 0,0 2-41 15,5-1-55-15,-2-1-79 0,5 1-140 0,0-1-261 16,1 1-813-16</inkml:trace>
  <inkml:trace contextRef="#ctx0" brushRef="#br0" timeOffset="89652.78">19695 12350 1849 0,'0'0'205'0,"0"0"-32"0,0 0-59 0,0 0-33 16,0 0-21-16,0 0-2 0,0 0 14 0,0 0 3 15,0 0 0-15,-33 129-12 0,25-91-10 0,-1 6-5 16,2 4-8-16,0 4-4 0,-2 4-6 0,0 4-8 16,0 3-5-16,0 0-5 0,4-1-4 0,-2 1-1 15,0-4-4-15,4 0-2 0,-1-5-1 0,-2-3-2 16,5-5 0-16,0-6 2 0,1-4-3 16,0-6 0-16,0 0-3 0,0-6-8 0,0-4-12 15,2-2-27-15,0-5-48 0,4-2-71 0,-3-4-118 16,2-3-221-16,-3-2-972 0</inkml:trace>
  <inkml:trace contextRef="#ctx0" brushRef="#br0" timeOffset="91091.61">17767 12988 1582 0,'0'0'203'0,"0"0"-44"0,0 0-22 0,0 0-40 15,0 0-33-15,0 0-22 0,0 0-6 16,0 0 7-16,0 0 9 0,0 0 13 0,0 0 1 16,0 0-4-16,75 0-5 0,-54-1-5 0,1-1-3 15,1 0-6-15,2-1-4 0,-1 1-7 16,3-1-4-16,-3-1-4 0,4-1-2 0,-4 1-2 0,-2-2-1 15,2 0-5-15,-3 1 0 0,-5-1-4 0,2 1-2 16,-7 1-4-16,0 3-2 0,-3-1-4 0,0-1-4 16,-5 2-13-16,5 0-34 0,-2 0-68 0,0-2-146 15,2 1-382-15,-6 1-873 0</inkml:trace>
  <inkml:trace contextRef="#ctx0" brushRef="#br0" timeOffset="92465.03">20227 12730 1426 0,'0'0'252'0,"0"0"-55"0,0 0-25 15,0 0-28-15,0 0-33 0,0 0-26 16,0 0-26-16,0 0-19 0,0 0-9 0,0 0 8 16,0 0 12-16,0 0 9 0,35 4 2 0,-22-4-4 15,5 0-8-15,1 0-8 0,0 0-3 0,2 0-4 16,1 0-2-16,0 0-2 0,5-1-3 16,-3 0-3-16,4-2-3 0,-2 1-4 0,1 0-5 15,-4-2-5-15,2 0 0 0,-3-1-1 0,-2 2-3 16,-3 1-1-16,-1 0-1 0,-6 0-2 0,0-1 1 15,0 3-4-15,-4 0-1 0,-3-2-9 0,-2 1-19 16,-1 1-30-16,0-1-47 0,0-1-62 16,0 2-89-16,0-1-224 0,-1-1-999 0</inkml:trace>
  <inkml:trace contextRef="#ctx0" brushRef="#br0" timeOffset="92674.74">20477 12370 1645 0,'0'0'174'0,"0"0"-52"0,0 0-31 15,0 0-14-15,0 0-7 0,0 0 8 0,0 0 9 16,0 0-9-16,0 0-13 0,3 144-6 0,-2-106-9 16,1 2-8-16,-2 3-6 0,0-1-7 0,0-2-10 15,-2 1-7-15,-1-2-6 0,2-3-8 0,-1-3 0 16,2-3-8-16,0-4-10 0,0-6-17 15,0-3-31-15,1-1-40 0,1-4-77 0,4-3-117 16,-4-3-239-16,-1-3-843 0</inkml:trace>
  <inkml:trace contextRef="#ctx0" brushRef="#br0" timeOffset="93664.96">21172 12559 1048 0,'0'0'288'0,"0"0"-82"16,0 0-22-16,0 0-28 0,0 0-35 0,0 0-25 15,0 0-10-15,0 0-13 0,0 0-14 16,0 0-8-16,0 0-6 0,0 0-1 0,0 0 17 16,0 0 11-16,3 23 11 0,-3-11 6 0,-4 3-14 0,-2 6-16 15,-4 1-14-15,-3 4-12 0,-3-1-7 0,-3 1-6 16,2 0-5-16,-1-1-4 0,0-1-7 0,-1-1 2 16,1 0-5-16,3-6-6 0,1 0-2 0,2-4-8 15,4-3-15-15,3-5-30 0,1-1-39 0,3-4-53 16,-1 0-70-16,2-4-188 0,0-1-239 15,0 0-759-15</inkml:trace>
  <inkml:trace contextRef="#ctx0" brushRef="#br0" timeOffset="94050.35">21001 12298 1600 0,'0'0'273'0,"0"0"-84"0,0 0-48 15,0 0-37-15,0 0-37 0,0 0-26 16,0 0-3-16,0 0 8 0,0 0 9 0,0 0 6 0,0 0-5 31,0 0-7-31,0 0-5 0,0 0-5 0,124 7-3 16,-104 0-1-16,-1 3-5 0,1 0-3 0,-2 1-2 16,-2 0-1-16,-2 0-1 0,0 2-2 15,-3 1 2-15,1 1-2 0,-2 0 0 0,-1 1-2 16,1 0-1-16,-4 1-1 0,1 1 0 0,-2-1-5 15,-1 2 2-15,0 0-3 0,-1 2 0 0,-1-1 1 16,-1 1 0-16,0 1-3 0,-1-3-1 0,0 1-1 16,3-2-3-16,0 1-1 0,-1-2-2 15,0 1 2-15,0-2 0 0,1 0-2 0,0-2 1 16,-1 2-2-16,2-3-2 0,0 1 3 0,-1 1 0 16,2-2-1-16,-1 0-4 0,2-3 2 0,0 0-2 15,3-2-3-15,-1-2-9 0,2 0-7 16,2-3-12-16,1-1-26 0,3-2-44 0,1 0-61 15,2-2-116-15,-5-2-365 0,-3 0-867 0</inkml:trace>
  <inkml:trace contextRef="#ctx0" brushRef="#br0" timeOffset="94468.95">21666 12527 1693 0,'0'0'290'16,"0"0"-99"-16,0 0-31 0,0 0-20 0,0 0-44 15,0 0-45-15,0 0-29 0,0 0-5 0,0 0 5 16,0 0 10-16,0 0 9 0,0 0-2 15,0 0-8-15,92-27-1 0,-66 23-9 0,-2 0-6 16,0 2-1-16,0-1-4 0,-2 3 0 0,-2 0-2 16,-1 0 1-16,-4 0-3 0,-1 0 0 0,-4 3-1 0,-3-1 2 0,-2 0 1 31,0 1 1-31,-4 0 8 0,2 0 8 0,-3 0 8 16,0 3 4-16,0 1 3 0,-2 3-4 0,-2 2-6 15,-4 4-2-15,-1 1-6 0,-1 2-6 16,-4 2-5-16,3 2-3 0,-1-1-2 0,1-1-4 15,2-1-1-15,0 0-2 0,0 0-2 0,2-3-3 16,2-2-7-16,0 0-12 0,1-2-19 0,-2-1-33 16,2-2-51-16,0-2-62 0,0 1-97 15,1-5-170-15,0 0-600 0,1-1 50 0</inkml:trace>
  <inkml:trace contextRef="#ctx0" brushRef="#br0" timeOffset="94703.33">21651 12617 2005 0,'0'0'204'16,"0"0"-67"-16,0 0-22 0,0 0-48 0,0 0-24 15,0 0 2-15,0 0 12 0,0 0 17 0,0 0 0 16,0 0-10-16,0 0-10 0,0 0-9 0,0 0-7 16,76 127-4-16,-63-107-5 0,3-2-7 15,-4 1-2-15,3-3-4 0,-1 2-5 0,-3-2-2 16,2-1-2-16,-2-1-2 0,-1-3-3 0,0 0 0 15,-1-3-1-15,-3 0-1 0,0-2 0 16,1-1-2-16,-2-2-5 0,-1-1-13 0,0-1-18 16,1-1-37-16,-1 0-61 0,1 0-97 0,1-3-189 15,-1-1-450-15,-1 0-503 0</inkml:trace>
  <inkml:trace contextRef="#ctx0" brushRef="#br0" timeOffset="94901.62">22074 12729 2356 0,'0'0'169'0,"0"0"-36"0,0 0-32 0,0 0-30 0,0 0-29 15,0 0-3-15,0 0 4 0,0 0-1 16,0 0-9-16,0 0-9 0,0 0-9 0,0 0-6 16,0 0-6-16,0 0-3 0,40 39-8 0,-36-38-20 15,-2 1-40-15,0-2-79 0,1 0-165 16,-3 0-371-16,0 0-840 0</inkml:trace>
  <inkml:trace contextRef="#ctx0" brushRef="#br0" timeOffset="96164.26">22109 12757 345 0,'0'0'200'0,"0"0"8"0,0 0 7 0,0 0-5 16,0 0-32-16,0 0-28 0,0 0-14 0,0 0-15 15,0 0-8-15,0 0-14 0,0 0-16 0,0 0-17 16,0-7-13-16,0 7-8 0,0 0-14 16,0 0-10-16,0 0-8 0,0 0-8 0,0 0-1 0,0 0-3 15,0 0 0-15,0 0 0 0,0 0 2 16,0 0 3-16,-2 1 5 0,0 1 2 0,-1 0 2 15,0 0-1-15,-1-1-4 0,-3 1 1 0,3-2 0 16,0 0 2-16,0 0 0 0,2 0-2 16,-1-2-2-1,0-2-5-15,1-2-2 0,1-1-1 0,1-1-3 16,0 0 0-16,0 0-1 0,0 2 1 0,4 0 0 0,-1 1 1 16,0 2-1-16,1 0 2 0,-1 0-2 15,0 2 1-15,2 1-2 0,0 0 2 0,-3 0 2 16,2 3 0-16,-2 0 0 0,0 1 1 0,0 1 2 15,0-1 1-15,-2 2 3 0,0-1 1 0,0-2 0 0,0 2 0 16,0-1 3-16,0-2-1 0,-3 1 2 0,2 0 3 16,-1-2 4-16,-1 1-2 0,0 1-3 0,-2-2-3 15,2 0-2-15,-2-1-3 0,2 0-1 0,0 2-1 16,0-2-1-16,0 0 0 0,1 0-1 16,1 0-2-16,0 0 1 0,-1 0-3 0,2 0-1 15,0 0-3-15,0 0-14 0,0 0-23 0,0-2-42 16,0 1-40-16,3-2-51 0,2 0-91 15,1 1-198-15,-2-1-874 0</inkml:trace>
  <inkml:trace contextRef="#ctx0" brushRef="#br0" timeOffset="96551.91">22581 12337 1070 0,'0'0'286'0,"0"0"-50"15,0 0-16-15,0 0-31 0,0 0-49 0,0 0-49 16,0 0-34-16,0 0-20 0,0 0-6 0,0 0 5 16,0 0 11-16,0 0 12 0,0 0 3 0,0 0 2 15,-75 107-5-15,64-78-2 0,0 4-7 0,-1 1-6 16,0 3-6-16,2 1-8 0,-2 4-3 16,0 1-5-16,1-1-7 0,1 1-6 0,-1 0-3 15,3-1-5-15,1-3-2 0,2-3-2 0,2-3-5 16,3-3-9-16,0-4-16 0,5-2-31 0,4-2-49 15,4-4-67-15,3-2-107 0,-4-6-223 0,-2-4-929 16</inkml:trace>
  <inkml:trace contextRef="#ctx0" brushRef="#br0" timeOffset="97088.21">22848 12848 1610 0,'0'0'295'0,"0"0"-127"16,0 0-23-16,0 0-5 0,0 0-27 16,0 0-35-16,0 0-23 0,0 0-16 0,0 0-9 15,0 0-6-15,0 0-4 0,0 0-3 0,0 0 2 16,-104-93 0-16,94 92 0 0,0 1-1 16,0 0-5-16,0 4-4 0,0 6-3 0,0 4-1 15,-4 4 3-15,2 3-1 0,-1 5 4 0,3-1 1 16,2 1 0-16,1 0-2 0,0-2-1 0,6 0-2 15,1-3-2-15,0-2 0 0,6-1-2 16,3-5 1-16,3 0-2 0,3-3 2 0,1-3-1 0,4-2 1 16,0-4 0-16,0-1-1 0,4-1 1 15,-3-8-4-15,3-4-2 0,-1-2-1 0,1-3-3 0,-3-3-4 16,-1-1-3-16,-3-2-4 0,-3-3 3 0,-2 0 3 16,-3-4 3-16,-3-1 3 0,-2-3 1 15,-4-1 4-15,0-2-1 0,0 1 1 0,-2-2 0 16,-2 1 1-16,-1 5 2 0,1 4 4 0,0 5 7 15,1 6 6-15,-2 4 7 0,0 5 2 0,2 2 0 32,0 2 1-32,-1 3 0 0,3 0-3 0,-1 2-8 15,0 0-9-15,-1 6-5 0,0 6-4 0,-4 4-1 16,1 9 6-16,0 3 1 0,-2 6 2 0,3 6 6 16,-2 1 1-16,5 3-1 0,-1 1 0 0,2 2-2 15,1 0-3-15,0-2-1 0,1-1-3 0,3-4-4 16,2-3 1-16,3-3-2 0,-1-3 0 0,1-2-2 15,4-3-2-15,-2-4-6 0,1-2-8 16,3-5-19-16,3-2-36 0,-3-3-42 16,2-4-60-16,1-6-118 0,-6 0-312 0,-5 0-908 0</inkml:trace>
  <inkml:trace contextRef="#ctx0" brushRef="#br0" timeOffset="97854.29">23090 12315 1590 0,'0'0'267'0,"0"0"-91"0,0 0-56 15,0 0-39-15,0 0-4 0,0 0 9 16,0 0 18-16,0 0-8 0,0 0-19 0,0 0-15 15,1 137-11-15,-1-112-9 0,0 1-14 0,0-2-12 16,0-1-9-16,0 0-7 0,0-2-1 16,0-1-6-16,0 0-10 0,1-3-20 0,2-3-32 15,1-2-51-15,-1-4-62 0,5-2-84 0,-3-3-113 16,0-1-152-16,-3-2-740 0</inkml:trace>
  <inkml:trace contextRef="#ctx0" brushRef="#br0" timeOffset="98088.42">23243 12398 1072 0,'0'0'279'0,"0"0"-56"0,0 0-16 0,0 0-30 16,0 0-44-16,0 0-50 0,0 0-38 0,0 0-27 15,0 0-12-15,0 0-1 0,0 0 1 16,0 0 3-16,0 0 7 0,-59 29 5 0,55-17 6 16,-2 0 9-16,2-1 0 0,0 0 2 0,1 0 1 15,2-1-1-15,1 0-7 0,0 0 1 16,3 1-8-16,4-1 1 0,1-1 2 0,2 1 0 15,1-2-2-15,4-1-3 0,0-1-2 0,1-1-5 16,-1-3-4-16,-3 0-7 0,-1-1-8 0,0-1-10 16,-3 0-20-16,-4 0-33 0,-2 0-60 15,0 0-113-15,-2 0-287 0,0-1-920 0</inkml:trace>
  <inkml:trace contextRef="#ctx0" brushRef="#br0" timeOffset="98307.26">22817 12264 1820 0,'0'0'134'0,"0"0"-14"0,0 0 6 16,0 0 3-16,0 0-8 0,0 0-20 0,0 0-18 16,122-62-14-16,-93 56-12 0,1 3-8 0,-3-1-16 15,-2 2-12-15,-4 0-9 0,-1 1-8 0,-4 1-5 16,-2 0-7-16,-4 0-19 0,0 0-34 15,-3 1-65-15,-2 0-116 0,-1-1-210 0,0 1-1017 16</inkml:trace>
  <inkml:trace contextRef="#ctx0" brushRef="#br0" timeOffset="98532.06">23121 12096 939 0,'0'0'592'0,"0"0"-321"0,0 0-102 16,0 0-54-16,0 0-52 0,0 0-19 0,0 0 11 15,0 0 5-15,0 0-2 0,0 0-6 0,0 0-7 16,134 6-4-16,-112 2 1 0,-1 1-5 0,-4 0-1 16,-1-1-1-16,-3-1-2 0,-3 1 1 15,-1-3-2 1,-6 0 0-16,1-1 1 0,-3 0-1 0,-1-1 4 16,0 1 3-16,-4 2-2 0,-2 0-6 0,-5 3-9 15,0 2-12-15,-5 0-8 0,2 3-5 16,-3 0-14-16,-1 0-24 0,3 1-46 0,0 0-76 15,3-1-132-15,3-2-318 0,5-4-874 0</inkml:trace>
  <inkml:trace contextRef="#ctx0" brushRef="#br0" timeOffset="98798.49">23394 12843 1740 0,'0'0'143'0,"0"0"-58"0,0 0 4 16,0 0 35-16,0 0 23 0,0 0-17 0,0 0-27 16,0 0-21-16,0 0-17 0,125-20-14 0,-101 14-11 15,0 1-2-15,1 1-14 0,0-1-5 16,-3 2-7-16,-2 1-10 0,0 1-3 0,-8 1-7 15,-1 0-19-15,-2 0-36 0,0 0-83 0,-3 0-224 16,-1 0-1145-16</inkml:trace>
  <inkml:trace contextRef="#ctx0" brushRef="#br0" timeOffset="99201.2">24000 12292 2098 0,'0'0'81'0,"0"0"10"16,0 0 36-16,0 0 24 0,0 0-11 0,0 0-36 16,-15 120-22-16,14-84-12 0,0 5-12 0,-2 3-6 15,0 5-6-15,0 2-8 0,-3 0-9 16,1 1-10-16,0-1-8 0,1-4-6 0,0-3-3 16,2-6 0-16,2-6-1 0,0-5 0 0,0-7 0 15,0-3-2-15,2-2 2 0,1-7-2 0,-2-2-2 16,0-4 1-16,2-2 0 0,1 0 0 0,-1-6 2 15,6-7-2-15,-1-3 2 0,3-5 0 0,1-2-3 16,-2-1-2-16,2-2 1 0,1-1-1 0,-2 1 3 16,3 0 0-16,-2 2 1 0,2 2 1 15,1 4 0-15,-1 4 0 0,2 4 0 0,-5 3 0 16,-2 2 0-16,2 4 2 0,-3 1-3 0,-1 1 2 0,-1 7 2 16,2 3 4-16,-5 2 2 0,1 4 4 15,-4 4 2 1,0 1 2-16,-1 1 2 0,-5 0-1 0,-5 0-2 15,-3 0-4-15,-2-1-2 0,-2-1-3 0,-3 0-5 0,3-4-3 16,1-1 0-16,3-3-8 0,2-4-14 16,6-4-31-16,2-3-49 0,4-2-68 0,0-2-119 15,0-4-279-15,0 1-976 0</inkml:trace>
  <inkml:trace contextRef="#ctx0" brushRef="#br0" timeOffset="99413.19">24273 12239 1961 0,'0'0'130'0,"0"0"-22"15,0 0 10-15,0 0 7 0,0 0-5 16,0 0-28-16,0 0-18 0,-4 121-12 0,4-90-9 0,0 0-9 0,0 0-11 0,0 0-14 16,2-1-8-16,3 0-7 0,-3-1-4 15,2-2-5-15,2 0-11 0,-4-3-20 0,3-3-31 16,-1-2-51-16,-2-4-87 0,4-4-145 0,-4-2-261 15,-1-6-826-15</inkml:trace>
  <inkml:trace contextRef="#ctx0" brushRef="#br0" timeOffset="99671.77">24491 12309 1680 0,'0'0'177'0,"0"0"-20"0,0 0-16 16,0 0-30-16,0 0-36 0,0 0-26 0,0 0-9 15,0 0-4-15,0 0-3 0,-123 66-3 0,114-54-3 16,1 1-1-16,6-1 2 0,-1-2 5 0,3 0 5 16,0 1 6-16,4-1 3 0,1 1-2 0,1-2-3 15,3 2-7-15,2-2-6 0,-1 1-6 16,4-2-6-16,-1-2-3 0,-1 2-3 0,1-4-2 16,0 0 0-1,1-2-4-15,-3 1-1 0,-1-2-4 0,-1-1-6 16,-5 0-8-16,2 0-13 0,-4 0-30 0,-1 0-62 15,-1-2-113-15,0-2-279 0,0 3-1004 0</inkml:trace>
  <inkml:trace contextRef="#ctx0" brushRef="#br0" timeOffset="99906.4">23779 12121 1854 0,'0'0'106'0,"0"0"33"0,0 0 17 0,0 0 4 16,0 0-27-16,116-54-32 0,-93 51-22 0,1-1-13 15,-2 1-11-15,-1 2-10 0,1 0-8 0,0 1-6 16,2-1-9-16,-1 1-6 0,-1 0-4 16,1 0-5-16,1 0-4 0,-3 0-1 0,-5 0-5 15,0 0-6-15,-4 0-10 0,1 0-22 0,-3 0-35 16,-3 0-53-16,1 0-84 0,1 0-155 15,-7-3-247-15,2 2-824 0</inkml:trace>
  <inkml:trace contextRef="#ctx0" brushRef="#br0" timeOffset="100140.61">24188 11969 1040 0,'0'0'365'0,"0"0"-90"16,0 0-51-16,0 0-44 0,0 0-68 0,0 0-54 15,0 0-24-15,0 0 1 0,0 0 17 0,0 0 7 16,0 0 0-16,0 0-4 0,0 0-6 15,0 0-2-15,113 36-5 0,-95-27-3 0,-3-1-5 16,0 0-5-16,-3 2 1 0,0-1 3 0,-2-1 3 16,-2 1 2-16,-1-1-3 0,-5 1-2 0,0 1-2 15,-2-1 1-15,0 1-1 0,-2 2-1 0,-7-1-5 16,-2 3-7-16,-4-1-7 0,0-2-7 16,-3 2-11-16,6-3-14 0,-2-1-33 0,3 1-63 15,4-3-108-15,0-1-226 0,4-2-1102 0</inkml:trace>
  <inkml:trace contextRef="#ctx0" brushRef="#br0" timeOffset="100573.23">24648 12225 1423 0,'0'0'198'16,"0"0"-86"-16,0 0-10 0,0 0 30 0,0 0 12 15,0 0 3-15,0 0-18 0,0 0-15 0,0 0-12 16,0 0-15-16,0 0-1 0,118 119 2 0,-97-88-4 16,1 0-11-16,1 2-14 0,1 3-20 15,-2 1-9-15,-5 1-1 0,-3 2 0 0,-4 2 4 16,-4-2-1-16,-4 0-3 0,-2 4-1 0,-10 0-4 16,-6 1-3-16,-6-2-1 0,-5-1-4 0,-6 1-3 15,-1-1-4-15,-5-3-2 0,-2-1 0 16,0 0-4-16,1-6-1 0,-1-1-2 0,8-5 0 15,3-4-3-15,3-3-12 0,8-6-21 0,5-2-39 16,4-4-63-16,3-5-94 0,6-2-233 0,1 0-1145 16</inkml:trace>
  <inkml:trace contextRef="#ctx0" brushRef="#br0" timeOffset="102485.15">17600 13757 684 0,'0'0'217'0,"0"0"-12"0,0 0-5 0,0 0-39 16,0 0-62-16,0 0-34 0,0 0-15 0,0 0 7 16,0 0 20-16,0 0 16 0,0 0 7 0,0 0-5 15,-4 44-6-15,8-35-7 0,0 0-10 16,3 2-12-16,0-2-11 0,-2 0-4 0,4-1-4 15,-2 1-1-15,-2 1-1 0,3-2-4 0,0 0-3 16,-3-1-1-16,3 0-2 0,-1 1-1 0,-2-2-2 16,4 0 0-16,-2-1-2 0,-2 1-1 15,3-1-3-15,1 0-2 0,-2-1-4 0,-1 0-1 16,2 0-4-16,2-3 2 0,-2 1 0 0,2-1 0 16,2-1 1-16,0 0 0 0,6-4 0 0,0-2-3 15,3-2 0-15,1-2-6 0,-1 0-2 16,6-1-1-16,-3 0-2 0,3 0 4 0,-2 0 0 15,5 0-1-15,-2 0 0 0,3 1 0 0,-1 1 1 16,-1 0-2-16,-4 4 3 0,2 1-4 16,-4 1 1-16,-1 0 1 0,-3 2 0 0,1 1 0 0,-3 0-2 15,-3 0 1-15,1 1 0 0,-1 2-2 16,-3 3 1-16,-1 0 0 0,1 1 1 0,-2 1-3 16,0 0 3-16,0 2-1 0,0-2 0 0,0 1 1 15,3 1 0-15,-1-2 0 0,0 1 0 0,1-1 1 16,3 0 0-16,-2-1-1 0,-1 1-2 0,0-1 2 15,3 0 0-15,-4-1 1 0,2 0-2 0,-3 0 1 16,2-1 1-16,2-2 0 0,-2 1 2 16,1-3 1-16,2-1 1 0,1 0 1 0,3 0 0 0,3-3-1 15,5-4-1-15,3-1 0 0,2-2 1 0,5 0-2 16,0-3-1-16,8 0-1 0,-2-1 0 16,1 2 0-16,1-1-1 0,-3 1 2 0,0-1-1 15,-3 1 0-15,1 1 1 0,1 0-1 0,-1 0-1 16,1 2 0-16,1 1-2 0,1 1 1 0,0 0 1 15,5 3-2-15,1 0 2 0,-2 2 0 0,2 1-1 16,0 1 1-16,0 0 0 0,-2 0 1 16,-2 0-3-16,-2 2 2 0,4 1 0 0,-4 0-1 15,2 0 0-15,-1 0 1 0,0-2-1 0,2 1 0 16,-2 0 0-16,1-1 1 0,0 1 0 0,-2 1 0 16,3-1-1-16,-2-1 0 0,-2 1 1 0,2 0-1 15,1-2 1-15,-3 0 1 0,0 0 0 0,1 0 0 16,0 0 0-16,1-4-1 0,-2-1-4 0,0 1 1 15,3-1-1-15,-3 0 2 0,2-1 4 0,0 0-1 16,2 0 2-16,-1 0-3 0,2 0 2 31,-2-1-1-31,2 0 1 0,-1 0-1 0,-2 0 1 0,-2 1-1 16,-1 0 0-16,0 0 0 0,-1 2-1 16,-2 1 2-16,-2 0-4 0,4 3 2 0,-4-1 1 15,0 1-1-15,1 0 1 0,0 0-1 0,1 1 0 16,-1 3-2-16,2-2 1 0,0 1 2 15,3 0-2-15,-2-1 1 0,1 1 1 0,0 0 0 16,0 0-1-16,0-1 0 0,1 0-1 0,0-1 1 16,1 2-1-16,-2-1 1 0,2-1-1 0,-1 1 1 15,2 0 0-15,-2-1 0 0,5 1 2 16,-1-1-3-16,4 0 2 0,2 0-1 0,3 0 0 0,-1-1 0 16,2 0 0-16,0 0 1 0,2-2-2 15,0-3-1-15,-1 1 0 0,0-2 0 0,2 0 0 16,-2 0 4-16,3-1-2 0,-4 0 2 0,1-1-1 15,-5 3 0-15,-1 0 2 0,-2 1 0 0,-3 1 0 16,-2 0-1-16,-3 1 0 0,-1 1 1 0,-1 0-2 16,0-1 0-16,1 1-1 0,0 0-1 15,2 1-4-15,-1 0-8 0,-1 0-25 0,0 0-49 16,-2 0-83-16,1 0-169 0,-10 1-489 0,-10-1-692 0</inkml:trace>
  <inkml:trace contextRef="#ctx0" brushRef="#br0" timeOffset="104076.33">11554 16243 646 0,'0'0'280'16,"0"0"-2"-16,0 0-26 0,0 0-27 0,0 0-27 15,0 0-33-15,0 0-32 0,0 0-26 0,0 0-22 16,0 0-15-16,0 0-7 0,0 0-13 0,-8 4-7 16,8-4-8-16,0 0-7 0,0 0-2 15,0 0-2-15,0 0-8 0,1 0-6 0,3 0 4 16,-2 0 5-16,0 0 11 0,4 0 6 0,-2 0-1 15,-2 0 0-15,4 0-9 0,-4 0-5 16,0 0-5-16,2 0-4 0,-3 0-2 0,0 0-2 16,0 0-1-16,0 0-3 0,1 0 3 0,5 0 3 15,-3 0 0-15,4 0-2 0,2 0 5 0,0 0-4 16,1-2 0-16,3-2-3 0,1 0-3 16,-2 0 0-16,5 0 1 0,2-1 2 0,-2 0-3 15,2 1 1-15,0-1-1 0,2-1 0 0,0 1-1 16,0 0 0-16,3 1-2 0,-2 1 2 0,-1 0-2 15,4 2 0-15,-5-1 1 0,1 2-1 16,0 0 0-16,-1 0 0 0,-2 0 1 0,2 3-2 16,-1 3 1-16,0-2 0 0,-1 1 0 0,0 0 2 15,0 0-1-15,-2-1-2 0,1 1 2 0,3-1-1 16,0-1-1-16,6 1 3 0,2-1-2 0,1-1 3 16,0 0 1-16,1-1-3 0,-1 2-1 0,0-2 1 15,-1 2-3-15,0 0 2 0,1-1-1 16,2 0 1-16,1 1 3 0,-2-1-3 0,1 0 3 0,0-1-4 15,-1 2 1-15,0-2 0 0,3 0 0 0,0-1 2 16,0 1 1-16,0-1-1 0,1 0 0 16,0 0 0-16,1 0-2 0,0 0 3 0,1-1-1 15,3-1 1-15,0-1 0 0,-2 1 0 0,3-1-1 16,0-1 2 0,1 0-2-16,1 1 0 0,3-2 1 15,-1 0-2-15,3 1-3 0,1-1 0 0,-2-1 2 0,2 1 0 0,2-1 2 16,-3 3 0-16,2-1-1 0,-1 0 0 15,-1 2-1-15,-1-1 0 0,1 2 0 0,-1-2 0 0,-3 2 1 16,0-1-1-16,1 2-1 0,0-1-1 16,0 1 4-16,-2-2-3 0,3 2 2 0,-3 0-2 15,3 0 0-15,-1 0 2 0,-2 0-2 0,3 0 2 16,-2 0-4-16,-1 0 1 0,0 0 3 0,-2 0-2 16,0 0 2-16,-1 2-1 0,-1-1 0 0,-1 2-1 15,-2 0 1-15,-2 0 0 0,1-1 1 16,-1 0 0-16,1 2 2 0,0-3-2 0,1 2-1 15,2-2 1-15,-2 0 2 0,1 1-1 0,3-2 1 16,0 0 1-16,0 0-4 0,0 0 2 0,-1 0 0 16,-1 0-1-16,0 0 0 0,0 0 0 15,2 0 0-15,-4 0-2 0,1 0-2 0,2 0-1 0,-3-2-1 16,2 2 6-16,0-1-2 0,-4 0 1 0,3 0-1 16,-2-1 2-16,2 2 0 0,-2 0-3 0,0-1 3 15,-2 0-2-15,0 1 0 0,-1-1 4 0,-1-1-5 16,2 0 0-16,-1 0 3 0,-1-1-1 15,1 0 3-15,-1 0-3 0,2-1-1 0,-2 1 0 16,-1-1 0-16,0 3 0 0,1-3 1 0,-1 0 0 16,1 1-1-16,-3-1 1 0,1 1-1 15,0 0 0-15,-2 1 1 0,-1 0 2 0,2-1-1 16,-2 1-1-16,0 0 0 0,2 0 0 0,-3 0 0 16,2 0 0-16,-3 1 0 0,3-1 0 0,-5 0 0 15,3-1 1-15,0 1-1 0,-4 1-1 0,2-2 1 16,-2 1 0-16,-2 1 0 0,-1-1 0 15,1 0-5-15,-6 1-5 0,2 1-14 0,-4-1-29 16,-4 1-64 0,-2 0-114-16,-2 0-227 0,-1 0-1096 0</inkml:trace>
  <inkml:trace contextRef="#ctx0" brushRef="#br0" timeOffset="105025.28">11845 16048 1542 0,'0'0'69'0,"0"0"-46"16,0 0-17-16,0 0-15 0,0 0-9 0,0 0 12 15,0 0 20-15,0 0 3 0,0 0 8 0,0 0 5 16,0 0 1-16,0 0 2 0,0 0-3 0,127-25 0 16,-100 20 4-16,-2 0-1 0,3 1-3 0,0 0-3 15,-2 3-2-15,2-1-1 0,1 2 0 0,0 0-2 16,0 0-2-16,0 0 1 0,3 0 5 0,-1 2 4 15,1-2 2-15,0 0 1 0,1 1 1 0,3-1 0 16,1 0 3-16,1 0 2 0,2 1 1 0,2 0-2 16,3 1-1-16,-1-1-5 0,1 1-4 15,1-1-2-15,2 2-3 0,-3-1-3 0,5 0-4 32,-2 0-3-32,0 1-3 0,-2 0 1 0,4-1-1 15,0 1-2-15,-1-2 0 0,0 2-1 0,2-2 0 16,1 2 1-16,1-2-2 0,1-1 1 0,4 0-1 15,0 1 3-15,1-1 1 0,2 1 2 0,2 0 2 16,-1 2-1-16,0-1-1 0,0 0-1 16,0 2-2-16,2-1 0 0,-3 1-2 0,-1 0-3 15,1-2-1-15,1 1 1 0,0 0 0 0,3-2-1 16,-3 2 3-16,2-1-1 0,-3-1 2 0,1-1 1 16,0 0 0-16,3 0-1 0,-3 0-2 15,2 0-1-15,-3 0 1 0,1 0-3 0,2 0 3 16,-2 0 1-16,0 0-1 0,-1 0 0 0,0 0-1 15,-1 0 1-15,0 0 0 0,-2 0-7 0,2 0 2 16,1 0-1-16,-3-1 0 0,0 0 3 16,-1-2 0-16,3 1 0 0,-3 0-1 0,-2-1 0 15,1 0 2-15,-4-1-1 0,1 0 0 0,-2 1 3 16,-3-1-3-16,1 1-2 0,-3 1 0 0,1-2 4 16,-2 2-4-16,1-2 1 0,-3 1 2 15,0 2 1-15,-2-1 0 0,0 0-1 0,0 0 0 0,-2 1-3 16,-3-3 1-16,0 2 2 0,1-1 1 0,-2 1 0 15,0-2-1-15,0 0-1 0,1 1 2 16,-1-1-6-16,-2 0 3 0,3 1-1 0,-3-1 1 0,3-1 0 16,-2 2 2-16,-2-1 0 0,-2 0 1 0,1 0 0 0,-2 1-1 15,-2 0 0-15,-3-1-1 0,-2 2-1 16,-2-1 2-16,-2 0-1 0,-6 1 0 0,-2 0-3 16,-2 0 2-16,-4 1-1 0,2 1 0 0,-4-1-4 15,-1 1-10-15,-1-1-40 0,1 1-99 16,0 0-256-16,-1 0-1151 0</inkml:trace>
  <inkml:trace contextRef="#ctx0" brushRef="#br0" timeOffset="118322.25">10198 15997 662 0,'0'0'247'0,"0"0"9"15,0 0 12-15,0 0-8 0,0 0-40 0,0 0-45 16,0 0-42-16,0 0-34 0,0 0-13 0,0 0-4 16,0 0 0-16,0 0-2 0,23 9-6 0,-14-5-7 15,3-1-7-15,0 2-2 0,5-1-6 16,1 1-6-16,5-1-6 0,1-1-5 0,5 1-5 16,3-1-5-16,4-1 1 0,1-2 11 0,9 0 3 0,0 0-1 15,5-1-4-15,-2-2-15 0,0 1-9 16,-7-1 0-16,-2 2-5 0,-4-1-2 0,-9 2-1 15,-7 0-2-15,-3 0-6 0,-8 2-9 0,-7 2-25 16,-2 2-67-16,0 1-154 0,-1-2-438 0,-2-1-909 16</inkml:trace>
  <inkml:trace contextRef="#ctx0" brushRef="#br0" timeOffset="119050.93">18165 15797 1215 0,'0'0'301'16,"0"0"-62"-16,0 0-44 0,0 0-24 0,0 0-16 15,0 0-13-15,0 0-22 0,0 0-18 0,0 0-15 16,0 0-12-16,0 0-12 0,0 0-8 16,98 9-8-16,-76-7-3 0,5-1 16 0,3 1-3 0,2-2-3 15,1 0-10-15,4 0-22 0,-5 0-8 0,2 1-2 16,-5 0-4-16,0 0 0 0,-1 0-1 0,-6 0 1 16,-1 1-7-16,-1 0 4 0,-3 0-3 15,-5-2-3-15,-3 3-2 0,-6-2-4 0,-2 1-9 0,-1 0-15 16,-1 1-26-16,-4 1-50 0,-5 1-82 15,-6-1-114-15,2 0-184 0,2 0-187 0,3-3-764 0</inkml:trace>
  <inkml:trace contextRef="#ctx0" brushRef="#br0" timeOffset="119252.26">18202 16048 1232 0,'0'0'321'0,"0"0"-61"0,0 0-34 16,0 0-28-16,0 0-8 0,0 0-15 0,0 0-31 15,0 0-27-15,0 0-22 0,120 16-21 0,-90-16-17 16,2 0-14-16,0 0-13 0,3 0-14 16,-2 0-3-16,-1 0-3 0,-2 0-6 0,-2 0-7 15,-3-1-8-15,1 1-14 0,-3-1-22 0,-1-2-40 16,3 0-72-16,-2-3-125 0,-4 0-253 0,-8 3-989 16</inkml:trace>
  <inkml:trace contextRef="#ctx0" brushRef="#br0" timeOffset="119576.53">19002 15831 1418 0,'0'0'411'0,"0"0"-131"0,0 0-69 0,0 0-33 15,0 0-27-15,0 0-23 0,0 0-19 0,0 0-22 16,0 0-15-16,0 0-8 0,0 0-10 0,0 0-8 16,-77 128-11-16,71-105-10 0,0-1-2 15,5 0-7-15,1-1-5 0,0-1-3 0,0-3-4 16,8 0-1-16,3-2 0 0,0-2 0 0,2-4-3 15,4 0 2-15,1-4 2 0,2-2 5 0,3-2 0 16,1-1 2-16,2-4-3 0,-4-5 1 0,-1-1-3 16,0-4-3-16,0-1 3 0,-2-1 0 15,1 0-1-15,-4-2 2 0,-3-2 1 0,-2 2-1 16,-1-3 0-16,-1 0-1 0,-4-3 0 0,2 0-3 16,-5 0-2-16,2 1 2 0,-3-1-2 15,-1 3 0-15,0 3-1 0,-7 2 2 0,-1 5 0 16,-1 2-1-16,-4 1 0 0,2 2-5 0,-6 2-7 0,4 1-12 15,-1 0-19-15,-1 1-40 0,3-1-55 0,4-1-84 32,4 1-132-32,-1-1-282 0,4 3-904 0</inkml:trace>
  <inkml:trace contextRef="#ctx0" brushRef="#br0" timeOffset="119720.45">19526 15669 2382 0,'0'0'144'0,"0"0"11"0,0 0 14 16,0 0-38-16,0 0-43 0,0 0-34 16,0 0-24-16,0 0-16 0,0 0-10 0,0 0-12 15,0 0-28-15,0 0-69 0,0 0-151 16,32 24-357-16,-36-24-973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6-01T03:50:18.829"/>
    </inkml:context>
    <inkml:brush xml:id="br0">
      <inkml:brushProperty name="width" value="0.05292" units="cm"/>
      <inkml:brushProperty name="height" value="0.05292" units="cm"/>
      <inkml:brushProperty name="color" value="#FF0000"/>
    </inkml:brush>
  </inkml:definitions>
  <inkml:trace contextRef="#ctx0" brushRef="#br0">2456 10507 1590 0,'0'0'166'0,"0"0"12"0,0 0 6 15,0 0-2-15,0 0-29 0,0 0-29 0,0 0-22 0,0 0-11 16,0 0-8-16,0 0-5 0,0 0-7 0,0 0-7 15,-62-79-15-15,49 70-10 0,2 1-12 0,-1 2-8 16,-4 0-3-16,1 0-3 0,-5 2-4 0,1 2-4 16,-2 2-3-16,0 0-3 0,-4 3 2 15,0 7-1-15,3 1 1 0,-3 6-3 0,0 2 0 0,2 5 0 16,1 4-1-16,-1 2 2 0,4 6-1 0,2 4 0 16,-1 4-1-16,6 1 2 0,-1 2-2 15,7-4-1-15,2-3 2 0,4-3-1 0,0-4 1 0,5-3-4 16,4-7-1-16,2-1 1 0,2-2 0 15,5-4 1-15,-1-3-1 0,1-5 0 0,1 0 7 0,3-5 2 16,2-1 3-16,-2-2-2 0,-1-2-3 16,1-5 4-16,-2 0 0 0,-3-4 7 0,-3-1 0 15,-2-2 4-15,-1 0 3 0,-4-1 1 0,1 0 0 16,-2-1 1-16,-3 2-2 0,-2 1 2 0,0 3 0 16,0 0-3-16,-1 5 0 0,3 0-2 0,-3 3-1 15,0 1-6-15,0 1-4 0,0 0-7 16,0 0-4-16,0 1-7 0,0 2-6 0,0 2 3 15,3 3 5-15,-1 3 5 0,1 2 8 0,2 4 0 16,-2-2 0-16,-1 3 2 0,2-2 0 0,-2-2-1 31,-1 0 0-31,-1 0-3 0,1-1 3 0,-1-1-1 0,1-4 2 0,-1-1-9 0,1-1-8 0,-1-2-14 16,0-3-25-16,3-1-29 0,-3 0-33 16,0 0-29-16,0-2-28 0,0-5-64 0,-3-4-142 15,0 1-176-15,3 2-869 0</inkml:trace>
  <inkml:trace contextRef="#ctx0" brushRef="#br0" timeOffset="191.09">2129 10765 1616 0,'0'0'424'0,"0"0"-86"15,0 0-71-15,0 0-66 0,0 0-65 0,0 0-48 16,0 0-32-16,0 0-21 0,0 0-15 16,0 0-11-16,0 0-4 0,0 0 4 0,0 0 5 15,2-5 9-15,11 6 10 0,2 0 4 0,3-1-8 16,4 0-5-16,3 0-9 0,-1-1-2 0,5-2-2 15,1 0-4-15,0-1 1 0,0 0-8 16,0 0 1-16,-1-2-3 0,-3 1-14 0,3-1-20 16,1 1-36-16,-1-5-54 0,0 1-79 0,-4-1-120 15,4-4-128-15,-8 4-135 0,-6 2-829 0</inkml:trace>
  <inkml:trace contextRef="#ctx0" brushRef="#br0" timeOffset="360.82">2804 10503 1555 0,'0'0'424'0,"0"0"-93"16,0 0-61-16,0 0-71 0,0 0-66 0,0 0-49 15,0 0-41-15,0 0-27 0,0 0-9 0,0 0 2 16,0 0 10-16,0 0 14 0,0 0 3 16,-64 141-4-16,48-105-11 0,-2 0-10 0,5-1-3 15,-4-3-6-15,4 0-3 0,2-1-4 0,1-4-5 16,1-3-17 0,6-3-21-16,-3-4-35 0,4-3-51 0,2-5-60 15,0-5-96-15,1-4-163 0,2 0-80 0,1 0-843 16</inkml:trace>
  <inkml:trace contextRef="#ctx0" brushRef="#br0" timeOffset="576.87">2827 10467 1912 0,'0'0'335'0,"0"0"-103"0,0 0-86 16,0 0-53-16,0 0-50 0,0 0-28 0,0 0-6 16,0 0 12-16,0 0 24 0,0 0 24 0,0 0 4 15,20 129-5-15,-14-94-10 0,-2 2-15 0,4-2-8 16,-1 3-6-16,-1-4-8 0,3-1-2 0,0 0-3 15,0-3-6-15,2-2-3 0,-2-1-3 0,0-4-2 16,1 0-2-16,-4-5 0 0,1-1-8 0,0-3-9 16,-2-2-18-16,0-4-31 0,-4-3-52 15,0-3-71-15,-1-2-87 0,0 0-228 0,0 0-677 0</inkml:trace>
  <inkml:trace contextRef="#ctx0" brushRef="#br0" timeOffset="733.33">2696 10817 1936 0,'0'0'305'0,"0"0"-88"16,0 0-85-16,0 0-43 0,0 0-28 0,0 0 2 16,0 0 11-16,0 0 1 0,0 0-1 0,0 0-18 15,0 0-17-15,0 0-16 0,0 0-12 16,0 0-6-16,99 0-3 0,-82 0-3 0,-1 0-4 16,4 0-9-16,2 0-32 0,3-1-70 0,0-3-116 15,-3 2-256-15,-8-1-1010 0</inkml:trace>
  <inkml:trace contextRef="#ctx0" brushRef="#br0" timeOffset="1029.63">3481 10492 2263 0,'0'0'202'0,"0"0"-44"0,0 0-12 15,0 0-13-15,0 0-37 0,0 0-30 0,0 0-19 16,0 0-13-16,0 0-6 0,0 0-6 0,0 0-4 15,-136-28-3-15,115 37-3 0,-1 5-4 0,0 1-2 16,-3 5-1-16,2 1 2 0,1 4 0 16,2 3 0-16,1-1 1 0,5 3-1 0,-2-2-5 15,6 2-1-15,2 0-2 0,3-3-1 0,-1 1 2 0,5-3 2 0,1-2-1 16,0-1-1-16,1-3-1 0,6 0 5 0,0-3 1 16,-1-1 3-16,4-1 2 0,2-3-2 0,2 1-1 15,0-4-1-15,4-1-1 0,2-2-2 0,0-1-3 16,2-2-8-16,1-2-8 0,5-1-28 15,0-7-48-15,2-1-82 0,1-4-144 0,-9 3-292 16,-5 2-924-16</inkml:trace>
  <inkml:trace contextRef="#ctx0" brushRef="#br0" timeOffset="1157.03">3668 10854 2156 0,'0'0'57'0,"0"0"-31"0,0 0 9 0,0 0 15 31,0 0 9-31,0 0-12 0,0 0-23 0,0 0-22 16,0 0-11-16,0 0-10 0,0 0-24 0,0 0-89 16,0 0-251-16,0 0-981 0</inkml:trace>
  <inkml:trace contextRef="#ctx0" brushRef="#br0" timeOffset="1573.64">1946 11383 2299 0,'0'0'101'15,"0"0"-47"-15,0 0-22 0,0 0-1 0,0 0 17 16,0 0 20-16,0 0 19 0,0 0 13 0,0 0-7 16,126-18-18-16,-88 14-13 0,6-1-11 0,5-1-11 15,3 0-6-15,7-1-2 0,6 0-5 16,7-1-1-16,7-2-6 0,3-1-5 0,2-1-4 16,1 2-6-16,-3 0 1 0,-6 2 0 0,0 0-2 15,-10 1-2-15,0 2 0 0,-6 0-2 0,-4 2 1 16,1 0-2-16,-4 2 2 0,-3 0 0 0,-1-1 2 0,-6 2 3 15,-3 0-2-15,-7 0 0 0,-5 0-1 0,-7 0-2 16,-3 0-1-16,-5 0 0 0,-2 0-1 16,-3 0 0-16,-4 2-2 0,1-2-4 0,-3 0-8 15,-2 0-11-15,0-2-27 0,0-2-44 0,0-3-67 16,0-3-110-16,0 2-267 0,-1 2-975 0</inkml:trace>
  <inkml:trace contextRef="#ctx0" brushRef="#br0" timeOffset="2749.81">2441 9929 1154 0,'0'0'195'0,"0"0"-26"0,0 0 11 0,0 0-5 32,0 0-13-32,0 0-22 0,0 0-26 0,0 0-14 15,0 0-16-15,-127-80-20 0,110 75-19 16,-3 1-7-16,-1 3-7 0,0 1-2 0,-3 0-7 16,-1 0-6-16,-1 5-2 0,-2 4-5 0,-6 1-3 15,-1 3 0-15,-1 3 1 0,-4 2-4 0,-4 4 0 16,2 2-1-16,-1 4 0 0,-1 1 0 0,1 4-1 15,0 3-2-15,1 3-1 0,-5 3 2 16,4 5 1-16,-1 0 0 0,2 0-1 0,6-1-1 0,5-2 0 16,7-3-1-16,7-3-1 0,5-3-2 0,5-2-2 15,6 1 0-15,1-1 1 0,3 1 1 16,6 0 3-16,5 0-1 0,0 2 0 0,3-3-1 16,0 0 3-16,4 2 0 0,2-1 1 0,2 3 3 15,-3-2 0-15,5-1-1 0,-2 0 2 0,3-3 4 16,2-1-2-16,-1-2 3 0,2-2-5 15,0-4 0-15,1 2 2 0,2-2 1 0,1-1 4 0,-1-2 0 0,5 1 2 16,1-3 0-16,0 1-3 0,3 1-1 0,-2-3-5 16,0 0 1-16,0-2 2 0,1-2 0 15,-1-3 3-15,3-2 2 0,-1-3 1 0,5-2 0 16,-2-2 0-16,5 0 1 0,4-2-1 0,-2-5 1 0,1-1-3 31,2 0 0-31,-3 0-3 0,-5 2 0 0,-3-2-1 16,-4 3 0-16,-3 0 1 0,-5 0-3 0,0 0 0 15,-6 2-1-15,0 0 0 0,-4 1-1 16,-3-2 3-16,1 0 1 0,-1-1 0 0,0-1 0 16,1-1 0-16,-1 1 0 0,1-4 2 0,3 1-1 15,-1 1-1-15,0-3 2 0,-3-1-1 0,1 0-1 0,0 1 1 16,-1 0-3-16,1-3-2 0,1 0 2 0,3-1 2 16,-2-1 2-16,4-2-3 0,-2 0 1 0,2 0-1 15,-4-1 0-15,-3 1 1 0,1 1 6 0,-5-2 2 16,-1 1 0-16,1-2 3 0,-2-1-5 15,-2 0 2-15,4-1 2 0,-4 0 1 0,0-1-1 16,-2 1 0-16,-1-1-1 0,1 0-1 0,-2 0-3 0,-3-2-3 16,2 2-2-16,0-4-1 0,-3 2-1 15,2-3 2-15,-3 2-4 0,-2-2 2 0,-1 0 2 16,0-2-4-16,0 2 0 0,0-4-3 0,-4 0-2 16,-3 0 2-16,-3 0 1 0,-1 0 2 0,-2 3-3 15,-3 0-2-15,-3 3 0 0,0 1 0 0,-2-1 4 31,-2 2 0-31,1 2 4 0,-5 1 1 0,2 1-1 0,-3 1-1 16,-2-1-3-16,0 2 0 0,-1 0 0 16,0-1 0-16,-1 2-2 0,0 1 1 0,-3 0 0 15,2 0 0-15,-5 0-2 0,4 1 0 0,-3 0 1 16,3-1 0-16,-4 3 1 0,3 1-2 16,-4 1-3-16,1 3-1 0,-1 1 2 0,4 1-1 15,-2 2 2-15,3 2 1 0,1 0 1 0,-1 2 2 16,2-2-1-16,2 1 0 0,2 1 0 0,0 0-1 15,2 0 0-15,-2 0-1 0,4 0-2 0,1 0 1 0,-2 4 0 0,3 1 1 16,1 0-3-16,-2 4-2 0,0 2-1 0,-1 1 0 16,2 1 1-16,-3 2 0 0,-1 2 1 15,2-1 1-15,-2 0 2 0,-3 0 1 0,5 0 0 0,-3-2 3 16,4 1-3-16,2-4 1 0,1 0 1 16,0-3-3-1,2 1-3-15,4-2-10 0,-1-3-15 0,3 1-26 16,2-2-36-16,1 1-54 0,2 2-108 0,0-1-233 15,1 0-445-15,4-1-476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6-01T03:55:54.769"/>
    </inkml:context>
    <inkml:brush xml:id="br0">
      <inkml:brushProperty name="width" value="0.05292" units="cm"/>
      <inkml:brushProperty name="height" value="0.05292" units="cm"/>
      <inkml:brushProperty name="color" value="#FF0000"/>
    </inkml:brush>
  </inkml:definitions>
  <inkml:trace contextRef="#ctx0" brushRef="#br0">13658 16202 833 0,'0'0'87'0,"0"0"-95"16,0 0-8-16,0 0 0 0,0 0 4 15,0 0-7-15,0 0-20 0,0 0-3 0,0 0 6 16,0 0 12-16,0 0 21 0,0 0 8 0,26-21-1 16,-17 18 1-16,2-2 0 0,-1 2 0 0,2 0-2 15,-2-1-1-15,2 0 2 0,-2 2-5 16,0-1 2-16,-1-1-3 0,1 2 1 0,0-2 2 15,-1 1-1-15,2-1 0 0,-1 0 2 0,1 1-2 16,0-2 1-16,0 2 1 0,1-1-1 0,-2 1 1 16,2 0 1-16,2 1 1 0,-2 1 1 0,1 1 1 15,2-2 0-15,-1 1 0 0,4-1-1 0,-2 0-1 16,1 2-1-16,2 0-3 0,-1-2 2 0,2 1 2 16,-2-2 0-16,-1 1-1 0,3-1 1 15,-2 2 1-15,-1 1 0 0,2 0 0 0,-2 0-2 16,2 0-1-16,-3 1 1 0,3 2-1 0,0 0-1 15,-1 2-1-15,1-1 1 0,-1 1-2 0,3 0 0 16,0-2 0-16,1 2-1 0,2-2 0 0,3 0 3 16,1 0-1-16,0-2 0 0,1 1 1 0,1-1 1 31,0 0 0-31,1 2-2 0,0-2 0 0,3 0 0 16,0 0-1-16,0-1-2 0,2 1 1 0,0 1-1 15,-1-1 1-15,1 1 1 0,2-1 1 0,-3 2-1 16,1-1-1-16,0 0 0 0,0 2-1 15,0-1 0-15,0 1-2 0,1-1 1 0,0-2-1 16,0 2 0-16,3-1 0 0,-3-1-1 0,0-1-1 16,2 0 2-16,2 0 1 0,-1 0 2 0,1 0 2 15,0-1-4-15,-2-1 3 0,-1 1 1 0,2-1 0 16,-4 2 7-16,0 0-2 0,-2 0 2 0,-2 0 1 16,1 0-3-16,-2 0 2 0,1 0-2 15,2 0-1-15,-3 0 1 0,3 0 1 0,0 0 2 16,-2-1 1-16,4-1 4 0,0 0 3 0,-1-2 3 15,1 1 9-15,0-1 7 0,-1 2 5 0,2-1 3 16,-2 1 0-16,1 1-1 0,-1 0-4 0,1 1-2 16,0 0-2-16,2 0-6 0,-2 0-7 0,0 0-5 15,3 0-7-15,-1 0-3 0,2 0-1 16,-2 0-4-16,2 0 0 0,1-1 0 0,-1-1-1 16,0 1-1-16,1-1 1 0,-1 0-2 0,-1-1 0 15,0 0 3-15,-1 0 1 0,-1-1 2 0,2 2 2 16,-3-1 7-16,0-1 0 0,2 1 4 0,-2-1 1 15,2 0 1-15,0-1-1 0,-3 3-1 16,4-3-1-16,-2 1-2 0,-3 1-2 0,3-2 0 16,-2 2-3-16,3-1-3 0,-2 0-1 0,0 1-4 15,-1-2 0-15,1 0-3 0,1 1 3 0,-1-2-2 16,3 0 1-16,-1 0 0 0,-3-1 1 16,5 2 0-16,-1-2-1 0,0 1 2 0,0-1-2 0,-4 2 0 0,3 0 0 15,-6 0 3-15,-1 1-2 0,0-1 2 0,-2 0 1 16,0 2-1-16,0-1 4 0,-3 1 4 15,3-1 0-15,0 0 2 0,0 0-2 0,0 0-1 16,-2-2 0-16,3 1 1 0,1 0-3 0,-1 0-1 31,0-1-1-31,0 2-1 0,-1-1 3 0,-5 0-3 0,3 1 3 0,-7 0 3 0,2-1-2 0,-2 2 2 0,-2 0 0 16,-5 0 1-16,1 0-1 0,-7 1 2 31,2 1 0-31,-2-1 1 0,-4-1-4 0,3 2 5 0,-3-1-2 0,0 1-1 0,2-2 1 0,-2 2 1 16,-1 0-3-16,-1 0-1 0,2 0-1 0,-2-1-5 31,0 1-2-31,-1 0-7 0,1 1-4 16,0-1-11-16,-1 0-16 0,1-1-26 0,3 1-42 15,-1 1-66-15,0-1-106 0,3 1-111 0,-3 0-412 16</inkml:trace>
  <inkml:trace contextRef="#ctx0" brushRef="#br0" timeOffset="239.71">18766 15839 1420 0,'0'0'17'0,"0"0"-43"0,0 0-3 0,0 0 12 0,0 0 5 16,0 0-9-16,0 0-23 0,0 0-25 16,0 0-31-16,0 0-21 0,0 0-15 0,0 0-26 15,0 0-51-15,0 0-14 0,-72 15-33 0</inkml:trace>
  <inkml:trace contextRef="#ctx0" brushRef="#br0" timeOffset="490.9">18920 15969 1412 0,'0'0'-104'0,"0"0"-17"16,0 0-13-16,0 0 34 0,0 0 5 16,0 0-30-16,0 0-84 0,0 0-23 0,0 0-60 0</inkml:trace>
  <inkml:trace contextRef="#ctx0" brushRef="#br0" timeOffset="13030.53">20603 16065 188 0,'0'0'125'0,"0"0"14"0,0 0 20 0,0 0 1 16,0 0-11-16,0 0-4 0,0 0-4 16,0 0-5-16,0 0-8 0,0 0-13 0,0 0-17 15,0 0-13-15,-4 3-10 0,5-3-3 0,1 1 3 16,1-1 5-16,0 1 3 0,1 1-1 0,3-1-2 0,1 1 0 16,2-2 3-16,3 1-3 0,1 0-2 0,4-1-10 15,2 0-10-15,3 0-12 0,2 0-8 16,-2-1-10-16,-3 0-8 0,3 1-3 15,-5 0-8-15,0 0-3 0,-5 0-6 0,-1 1 0 0,-3 2-1 16,-1-1-6-16,-2 0-4 0,-2 2-13 0,0-1-20 31,-1 2-32-31,-2-1-55 0,-1-1-79 0,0 2-128 16,-4 0-142-16,0-1-77 0,2-2-490 0</inkml:trace>
  <inkml:trace contextRef="#ctx0" brushRef="#br0" timeOffset="13289.13">20641 16173 754 0,'0'0'166'0,"0"0"-10"15,0 0 26-15,0 0 8 0,0 0-28 0,-32 118-38 16,23-89-28-16,0 3-24 0,0 0-15 0,1 2-8 16,0-1-2-16,1-1-6 0,3-2-9 15,0-2-3-15,4-1 1 0,0-3 0 0,5-3 3 16,-1-4 1-16,5-2 0 0,1-1 2 0,4-1 3 15,0-2-5-15,4 1-2 0,-2-2-4 0,4-1-3 16,3-1-2-16,1-3-2 0,-2-2-2 16,5 0-2-16,-2-2-2 0,1-1-2 0,-2 0-2 0,-3 0-2 15,0-1-5-15,-5-3-5 0,-4 2-4 16,-4 0-7-16,-4 1 1 0,-3 0-4 16,-1 0-13-16,0-2-35 0,0 1-70 0,-1-3-115 0,-3 0-174 0,-2 0-137 15,5 2-588-15</inkml:trace>
  <inkml:trace contextRef="#ctx0" brushRef="#br0" timeOffset="13438.52">20876 16334 1115 0,'0'0'141'0,"0"0"-4"0,0 0 10 16,0 0 11-16,0 0-10 0,0 0-35 0,0 0-32 15,-66 139-29-15,47-110-22 0,0-1-19 16,-1-2-17-16,4-1-19 0,1-5-35 0,4-1-78 15,1-5-146-15,2-5-174 0,6-5-704 0</inkml:trace>
  <inkml:trace contextRef="#ctx0" brushRef="#br0" timeOffset="13627.61">20709 16444 1295 0,'0'0'162'0,"0"0"-52"0,0 0-7 16,0 0 39-16,0 0 26 0,0 0-10 0,0 0-30 15,0 0-24-15,0 0-29 0,0 0-21 16,0 0-25-16,130 74-16 0,-116-68-13 0,5 1-13 16,-2-1-15-16,-2-2-36 0,0 0-68 0,-2-1-136 15,-3-2-189-15,-4 1-116 0,-1-1-433 0</inkml:trace>
  <inkml:trace contextRef="#ctx0" brushRef="#br0" timeOffset="13802.25">20942 16401 1055 0,'0'0'175'0,"0"0"2"0,0 0 5 0,0 0 13 16,0 0-27-16,0 0-35 0,0 0-15 0,124-67-22 15,-93 58-18-15,3 0-25 0,1 0-23 0,-3 3-13 16,-2-1-9-16,-3 1-6 0,-4 2-11 0,-3 0-13 16,-7 1-24-16,-2 1-38 0,-5 0-51 0,-4 1-113 15,-1-1-132-15,-1-1-95 0,0 1 15 0,0 0-168 16</inkml:trace>
  <inkml:trace contextRef="#ctx0" brushRef="#br0" timeOffset="13974.18">21209 16220 0 0,'0'0'202'0,"0"0"-50"0,0 0 41 15,0 0 28-15,0 0 5 0,0 0-12 16,0 0-14-16,0 0-20 0,-78 139-18 0,74-115-23 16,1 1-20-16,2-1-18 0,1 0-14 0,0-3-8 15,3-1-13-15,4-4-14 0,1-1-17 0,3-3-11 16,1-1-11-16,2-3-5 0,-3-2-5 15,3-2-6-15,-1-3-7 0,-3-1-10 0,1 0-25 16,-2-3-55-16,0-5-127 0,2-2-194 0,-5 1-132 16,-1 3-544-16</inkml:trace>
  <inkml:trace contextRef="#ctx0" brushRef="#br0" timeOffset="14169.11">21384 16191 959 0,'0'0'192'0,"0"0"0"0,0 0 21 15,0 0-3-15,0 0-42 0,0 0-38 0,0 0-25 16,128-44-19-16,-99 35-20 0,2 2-5 0,4-1-4 16,4-2-4-16,3 2 4 0,4-1-16 0,-3 0-16 15,-5 1-14-15,-7 2-12 0,-9 3-5 0,-7 1-12 16,-7 1-21-16,-8 1-22 0,0 0-45 16,-3 0-94-16,-6 0-178 0,-1 1-177 0,6 1-707 0</inkml:trace>
  <inkml:trace contextRef="#ctx0" brushRef="#br0" timeOffset="14477.86">21415 16325 176 0,'0'0'101'0,"0"0"-5"0,0 0-7 0,0 0-15 16,0 0-35-16,0 0-27 15,0 0-8-15,0 0-5 0,0 0-6 0,0 0-1 16,0 0 9-16,0 0 8 0,0 0 3 0,0 0 4 15,27 66-8-15,-16-77-2 0,-1 0 2 0,0-1 11 16,3 1 16-16,-3 2 32 0,-1-1 48 16,2 5 44-16,-3-1 31 0,0 3 1 0,1 1-16 15,-5 2-30-15,2 0-14 0,-1 0-13 0,-3 1-14 16,1 2-9-16,-1 0-13 0,-1 1-6 0,-1-1-6 16,0 1-6-16,0 0-10 0,0 3-15 0,-3-1-13 15,-2 2-9-15,-3 1-10 0,0 0-15 0,-5 0-11 16,3 1-23-16,-1 0-32 0,1 0-59 15,3-1-93-15,-1 3-151 0,-1 1-142 0,3-3-330 16,3-3 482-16</inkml:trace>
  <inkml:trace contextRef="#ctx0" brushRef="#br0" timeOffset="14588.27">21408 16594 372 0,'0'0'298'0,"0"0"-20"0,0 0-13 16,0 0-51-16,0 0-32 0,0 0-17 0,0 0-20 15,0 0-24-15,0 0-31 0,0 0-32 16,0 0-24-16,0 0-21 0,0 0-15 0,116-72-24 15,-106 62-30-15,-1-2-55 0,-4 0-95 0,1-1-143 16,-4 3-129-16,0 2-529 0</inkml:trace>
  <inkml:trace contextRef="#ctx0" brushRef="#br0" timeOffset="14815.55">21548 15943 608 0,'0'0'188'0,"0"0"-50"0,0 0-5 15,0 0 13-15,0 0 22 0,0 0 32 0,0 0-5 16,0 0-29-16,29 120-13 0,-21-81-12 0,5 3-20 16,0 4-20-16,-1 4-23 0,1 1-22 15,-1 1-14-15,1-1-10 0,0 2-12 0,-1-2-8 0,2-4-5 16,0-4-7-16,1-7 1 0,0-4-4 16,-1-5 1-16,-1-5-4 0,0-4-4 0,-2-3 0 0,-2-3 2 15,-2-1-1-15,-1-3-7 0,-2 0-4 16,-1-2-18-16,-2-4-35 0,-1-2-73 0,0-2-182 15,0-2-235-15,-1 0-855 0</inkml:trace>
  <inkml:trace contextRef="#ctx0" brushRef="#br0" timeOffset="15005.93">21624 15891 806 0,'0'0'172'16,"0"0"30"-16,0 0-9 0,0 0-26 0,0 0-47 15,0 0-35-15,0 0-7 0,0 0-6 0,0 0-11 16,0 0-20-16,0 0-22 0,125 40-22 16,-107-22-28-16,-2 2-48 0,-2 1-139 0,-5-5-205 15,-4-4-839-15</inkml:trace>
  <inkml:trace contextRef="#ctx0" brushRef="#br0" timeOffset="15150.27">21800 16326 1202 0,'0'0'275'0,"0"0"-6"16,0 0-12-16,0 0-31 0,0 0-54 0,0 0-46 16,0 0-34-16,0 0-25 0,0 0-26 0,0 0-16 15,-100 129-11-15,82-111-10 0,-3-1-7 0,-2 0-21 16,0 0-46-16,-1-1-144 0,8-4-337 16,4-4-950-16</inkml:trace>
  <inkml:trace contextRef="#ctx0" brushRef="#br0" timeOffset="15500.14">22032 16147 1065 0,'0'0'428'16,"0"0"-191"-16,0 0-63 0,0 0-28 0,0 0-27 15,0 0-18-15,0 0-4 0,0 0-19 16,0 0-21-16,0 0-20 0,-80 123-18 0,55-99-6 16,-1-1-10-16,-3 0-9 0,3-3-10 0,2-2-17 15,4-3-30-15,6-2-50 0,3-5-90 16,5-3-156-16,5-1-132 0,1-4-25 0,0 0-258 0</inkml:trace>
  <inkml:trace contextRef="#ctx0" brushRef="#br0" timeOffset="15665.39">21963 16272 812 0,'0'0'272'0,"0"0"-38"16,0 0 8-16,0 0 11 0,0 0-52 0,0 0-49 16,11 123-26-16,-8-91-24 0,-2 2-17 0,-1-2-19 15,0 2-16-15,0-1-17 0,0-2-17 0,0 0-15 16,0-6-20-16,0-2-25 0,0-3-40 16,2-6-69-16,2-4-118 0,2-4-157 0,-1-4-131 15,-1-2-528-15</inkml:trace>
  <inkml:trace contextRef="#ctx0" brushRef="#br0" timeOffset="15837.11">22240 15889 1006 0,'0'0'235'0,"0"0"1"0,0 0-28 16,0 0-41-16,0 0-54 0,0 0-41 0,0 0-11 15,0 0 0-15,0 0-11 0,0 0-19 16,0 0-19-16,0 0-11 0,0 0-15 0,0 0-29 15,75 72-65-15,-75-54-187 0,0-4-213 0,-3-5-777 0</inkml:trace>
  <inkml:trace contextRef="#ctx0" brushRef="#br0" timeOffset="16001.47">22046 16172 950 0,'0'0'414'0,"0"0"-149"0,0 0-58 0,0 0-34 16,0 0-42-16,0 0-18 15,0 0-2-15,0 0-14 0,0 0-19 0,140-43-19 16,-109 34-14-16,1 2-16 0,-2 1-11 0,-4 1-11 16,-2 4-7-16,-5-1-7 0,-4 2-15 15,-4 0-35-15,-8 0-37 0,-3 2-70 0,0 3-147 16,-4 1-196-16,-1-2-819 0</inkml:trace>
  <inkml:trace contextRef="#ctx0" brushRef="#br0" timeOffset="16170.42">22050 16297 636 0,'0'0'142'0,"0"0"-5"0,0 0 39 0,0 0 23 16,0 0 13-16,0 0-34 0,0 0-36 0,0 0-28 15,131-9-17-15,-99 4-17 0,1-3-20 0,-2 3-19 16,-1 0-18 0,-3 2-17-16,-3-1-17 0,-6 3-28 0,-5 1-36 15,-7 0-51-15,-3 0-99 0,-3 4-130 0,-3-1-103 16,-1 0-496-16</inkml:trace>
  <inkml:trace contextRef="#ctx0" brushRef="#br0" timeOffset="16355.03">21997 16459 274 0,'0'0'113'0,"0"0"2"0,0 0 24 0,0 0 34 0,0 0-10 16,0 0-18-16,0 0-7 0,139-12-9 0,-103 5-8 0,0 0-14 15,2 0-24-15,-2 1-28 0,-3 3-25 0,-3-1-20 16,-7 2-26-16,-2 0-30 0,-10 2-35 0,-2 0-30 15,-7 0-31-15,-2 0-56 0,0 2-87 16,-4-1-34-16,1 0-278 0</inkml:trace>
  <inkml:trace contextRef="#ctx0" brushRef="#br0" timeOffset="16643.39">22170 16546 114 0,'0'0'126'0,"0"0"30"0,0 0 16 15,0 0-7-15,0 0-26 0,0 0-22 0,-37 124-31 16,36-109-29-16,1-4-23 0,0-1-20 0,0-2-6 15,1 0-6-15,1-3-2 0,-2-2-2 0,1-2-6 16,0 1 3-16,1-2 8 0,0-2 3 16,2-2 7-16,-2-4-2 0,4-3-7 0,1-1 2 15,-1-2 2-15,0 0 7 0,1 0 9 0,1 0 11 16,1-1 16-16,-1 3 15 0,2-1 19 0,3 1 12 16,-2 1 17-16,3 2 7 0,1 1 1 15,-2 2-7-15,1 3-5 0,0 3-14 0,1 0-11 16,-1 0-8-16,-2 5-13 0,-1 4-9 0,-2 0-12 15,-1 1-2-15,-5 1-5 0,-3 1-3 0,0 1-6 32,-7 1-4-32,-7 0-9 0,-1 1-7 0,-4 2-4 15,-2-3-7-15,0 0-7 0,-1-2-16 0,2-1-28 16,2-1-58-16,3-3-117 0,7-4-216 16,4-2-215-16,1-1-577 0</inkml:trace>
  <inkml:trace contextRef="#ctx0" brushRef="#br0" timeOffset="16910.8">22775 15919 1509 0,'0'0'224'16,"0"0"-42"-16,0 0-18 0,0 0-36 0,0 0-44 16,0 0-21-16,0 0-15 0,0 0-3 0,0 0-3 15,0 0-3-15,0 0 2 0,0 0-4 16,0 0-1-16,-85 131-4 0,80-100-2 0,1 3-3 15,-2 2-9-15,1 3-5 0,-1 2 2 0,0 0-4 16,-1-2-1-16,1 0-1 0,4-3-4 16,2-4 0-16,0 1-1 0,0-6 0 0,1-3-5 15,5-2-4-15,-2-1-2 0,1-5-11 0,-1-1-19 16,1-4-26-16,-3-4-50 0,1-1-78 0,-3-5-116 16,0-1-155-16,0 0-109 0,0-1-479 0</inkml:trace>
  <inkml:trace contextRef="#ctx0" brushRef="#br0" timeOffset="17169.52">22610 16229 468 0,'0'0'143'0,"0"0"16"15,0 0 32-15,0 0 24 0,0 0-12 0,0 0-26 16,137-57-24-16,-112 52-21 0,-1 2-22 0,0 2-17 16,-2 1-8-16,-3 0-13 0,-3 4-6 0,-1 1-9 15,-3 0-6-15,-4 2-7 0,-2-1-2 0,0 3 2 16,-2-1-3-16,-2 3 4 0,0 0-3 15,-1 1-3-15,-1 2-5 0,0 3-6 0,0-1-2 16,0 2-5-16,-1 2-6 0,-2 1-3 0,1 0-4 16,-3 1-2-16,2 1-3 0,1-2 0 0,-2 4-5 15,2-4-1-15,-1 1-8 0,2-2-7 0,-2-4-10 32,2-2-17-32,0-1-21 0,-2-3-40 0,1-3-77 15,-2-1-119-15,-1-3-145 0,1-1-114 0,2-2-495 0</inkml:trace>
  <inkml:trace contextRef="#ctx0" brushRef="#br0" timeOffset="17344.14">22633 16370 745 0,'0'0'168'16,"0"0"-6"-16,0 0 14 0,0 0 28 0,0 0-19 15,0 0-37-15,0 0-30 0,0 0-23 0,128-63-18 16,-104 58-19-16,1 1-15 0,-4 1-19 0,-1 1-14 15,-4 2-14-15,-4 0-21 0,-4 4-25 16,-3 1-31-16,-5 2-60 0,0 1-125 0,-5 1-120 16,-3-2-71-16,5-2-346 0</inkml:trace>
  <inkml:trace contextRef="#ctx0" brushRef="#br0" timeOffset="17509.7">22667 16508 264 0,'0'0'149'0,"0"0"16"0,0 0 15 16,0 0 1-16,0 0 8 0,0 0-11 0,0 0-12 15,0 0-12-15,130-51-12 0,-105 43-17 0,-1-1-21 16,-1 1-28-16,-3 2-27 0,-1 0-26 0,-4 4-19 16,-3-1-26-16,-5 2-38 0,-5 1-40 0,-2 0-75 15,-1 0-140-15,-4 4-136 0,2-3-575 0</inkml:trace>
  <inkml:trace contextRef="#ctx0" brushRef="#br0" timeOffset="18147">22710 16608 597 0,'0'0'257'0,"0"0"28"0,0 0 25 0,0 0-57 15,0 0-80-15,0 0-69 0,0 0-39 0,0 0-12 16,0 0 1-16,0 0 5 0,0 0-14 0,0 0-20 16,0 0-11-16,0 0-6 0,-24 67-5 15,-2-51-3-15,-1 2-1 0,0 1-3 0,2 1 1 16,2 0 2-16,2 2-2 0,4-3-2 0,2 0 2 15,1 0 0-15,5-2 1 0,2 0-2 0,2-1 1 16,3 0 0-16,2 0-1 0,2-4 1 0,4-1-1 16,4 0-2-16,5-4 6 0,1 0 0 0,3-3 4 15,3 0 3-15,2-2 1 0,3-1 11 16,1-1 10-16,-1 0 5 0,3 0 1 0,-3-1 1 16,1-1-4-16,0 0 2 0,1-2 18 0,1 0 7 15,1 1-10-15,-6 0-5 0,-1-1-25 0,-5 1-13 16,-5 0 2-16,0 2-3 0,-4-2 4 0,-3 0 0 31,2 2-2-31,-3 0-3 0,-2 1-2 0,-3 0 0 16,0 0-1-16,-1 0-2 0,0 0-2 0,0 1 0 15,-2 2-4-15,-4 1-8 0,-4 1-11 0,-1 0-7 16,-3-1-4-16,-2-1 3 0,2 0 4 16,-3-2 2-16,3-1 6 0,-2 0 4 0,2-1 3 15,3-7-7-15,-2 0-7 0,3-4-22 0,0-3-16 16,3-1-4-16,2-2 14 0,1 2 22 15,4 0 26-15,0 2 19 0,3 1 4 0,3 1 2 0,4 2 2 16,0 1 5-16,2 0 3 0,4 2 6 0,-1-1 1 16,4 0 7-16,0-1 2 0,3 1 4 0,2 1 3 15,1-1 0-15,-3 2-6 0,3 0-4 16,0 1-3-16,-1 3-7 0,-1 1-1 0,0 1-4 16,-1 0 3-16,-2 0 1 0,-1 3-1 0,-3 3 2 15,-2 2-2-15,-3 2 2 0,0-1-1 16,-2 2-2-16,0-2-5 0,-2 2-2 0,-1-1-6 0,2-1-1 15,-5 2-3-15,4 0-3 0,-3-1 1 0,2 0-1 16,-4-1-1-16,0 0-5 0,2-1 1 16,-2 1 0-16,-1-3-3 0,-1 0-1 0,0 1-7 15,0-1-16-15,0-2-28 0,0 1-60 0,-3-3-120 16,-1-1-253-16,2-1-269 0,1 0-630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6-01T03:49:07.689"/>
    </inkml:context>
    <inkml:brush xml:id="br0">
      <inkml:brushProperty name="width" value="0.05292" units="cm"/>
      <inkml:brushProperty name="height" value="0.05292" units="cm"/>
      <inkml:brushProperty name="color" value="#FF0000"/>
    </inkml:brush>
  </inkml:definitions>
  <inkml:trace contextRef="#ctx0" brushRef="#br0">6930 6021 374 0,'0'0'150'0,"0"0"-3"31,0 0 11-31,0 0 10 0,0 0-3 0,0 0-3 16,0 0-5-16,0 0-11 0,0 0-21 0,0 0-15 15,0 0-14-15,0 0-8 0,-6-1-8 0,6 1-8 16,0 0-10-16,0 0-11 0,0 0-12 16,0 0-9-16,0 0-8 0,0 0-6 0,0 0-7 15,0 0-3-15,0 1-2 0,3 0 3 0,0 0 2 16,3 1 4-16,1 1 3 0,3 0 3 16,0 2 4-16,4 0 4 0,-1-2 0 0,2 2 1 15,1-1-2-15,2 1-2 0,-1 0 0 0,5-2-1 0,0 1-1 16,2-3 5-16,2 0 3 15,1 0 1-15,4-1 2 0,0 0-9 0,2 0 0 16,-1 0-2-16,0-2-2 0,0 1-2 0,-1 1-2 0,0 0-1 16,-1-2-1-16,0 2 0 0,0 0-5 0,-3 0-2 15,-1 0-2-15,1 0-1 0,1 0 3 0,-1-1 0 0,2 0 0 0,-1 0-1 16,0 0-1-16,2-2 0 0,0 2 0 0,0 0 0 16,0 1-1-16,-2-1-1 0,1 1-2 15,-2 0 1-15,-1 0-2 0,-1 0 3 0,-2 0-1 16,-2 0 0-16,2 0 0 0,0 0-1 0,-2 0 0 15,2 0 0-15,-1 0 2 0,1 0-3 16,0 0 1 0,-1 0-1-16,2 0 2 0,-4 0-2 0,1 0 0 15,0 0 0-15,-1 0-1 0,0 0 2 0,1 0 0 16,-1 0-2-16,1 0 2 0,2 0-1 0,2 0 1 16,-3-1-1-16,6-1 0 0,-2 0 0 15,0-1 0-15,3 3 1 0,-2-3-1 0,1 2 0 16,0 0 0-16,-2 0 1 0,0-1-1 0,1-1 1 0,-3 2 0 0,3-1-2 15,-3 0 1-15,4-2 0 0,-2 2 1 0,4-2 1 16,-2 0-1-16,2 0-2 0,0-1 1 0,0 1 1 0,0 0-2 16,0 0 1-16,-3 1 0 0,-1-1 2 15,2 2-2-15,-4-2 0 0,1 2-1 0,-2 0 0 16,2-1 1-16,0 1-1 0,-2 1 1 0,4 0 1 16,-1-1-1-16,1 1 0 0,2 0 0 0,1 0 0 15,0-1 0-15,1 1 1 0,0-3-2 0,0 2-1 31,2-2 2-31,2 1 0 0,-2-1 2 0,-1 3-6 16,2-1 4-16,-3 1 0 0,0 0-1 0,2 1 1 16,1 0 1-16,-2 0 0 0,4 0-2 0,-3 0 1 15,4 0 0-15,-2 0 2 0,3 0 0 0,1 0 0 16,-3 0-2-16,2 1 0 0,-1 0 0 16,-2 1 1-16,4-2-1 0,-3 1 2 0,1 1-1 15,1-1 3-15,-4 0-4 0,4 2 0 0,-4-1 0 16,2 0-1-16,-1-1 1 0,3 0 1 0,3 1 0 15,0-1-2-15,0 0 2 0,7-1-1 16,-4 0 1-16,6 1 2 0,-2-1-1 0,1 2-1 16,-3-2 0-16,2 0-4 0,0 1 5 0,-3 1-2 15,3 0 4-15,-5 0 0 0,5 0 0 0,-4 1-1 16,5-2-1-16,-4 1-2 0,3-1 2 16,0-1 0-16,1 2 0 0,-4-2-2 0,4 1 2 15,-5-1-1-15,2 1-1 0,-2-1 1 0,-1 1-1 16,2 0 1-16,-2-1-1 0,-1 1 0 0,1 1 0 15,3-1 1-15,-3-1 0 0,0 1 0 16,2-1-1-16,-1 1 0 0,7 0 0 0,-1 2 3 16,0-1-3-16,2 0 2 0,0 0 1 0,-2 0-1 15,1 1-1-15,0-1-2 0,-5 0 0 0,-2 1 3 16,-2-2-1-16,-3 0 0 0,-1-1 0 0,-2 1-1 16,1-1 1-16,-1 0 0 0,1 0 0 0,1 0 0 15,3 0 0-15,0 0-1 0,0-1 2 0,1 0-2 16,-2 1 0-16,0 0 2 0,0-1-4 0,-3 1 0 15,0-2 2-15,-1 1-1 0,-2-1 2 0,4 0-1 16,-4-1 0-16,4 0 1 0,-5-1-1 16,4-1 3-16,-3 0-3 0,0 0 0 0,3 0 1 0,-2-1-1 15,1 0 1-15,1 1 0 0,-3-1 0 0,3-2 1 16,-2 2-1 0,1-1 1-16,-1 2-1 0,1-1-1 0,0 0 0 15,-1 1-2-15,1 1-1 0,0 0 1 0,-2 0-1 16,0 2 3-16,1-1 1 0,-1 3 0 0,-2-1-1 15,1-1 1-15,-1 1-1 0,0 0 0 16,1 0 1-16,-4 0 0 0,4-1-1 0,-3 1 2 16,0 0-2-16,-2 0 1 0,0 1 0 0,-1-2 0 15,2 2-1-15,-3 0 0 0,1 0 0 16,-2 0 0-16,0 0 2 0,0 0-2 0,0 0 1 16,-2 0-2-16,1 2 0 0,0 0 1 0,1-1-1 15,-2 1 2-15,0-1-1 0,-3 0 0 16,1 1 0-16,-2 0-1 0,-1-1 2 0,0 1-1 15,-2-1 0-15,1 1 0 0,0 0 0 0,0 0 0 16,-2 0 2-16,1 0-1 0,2-1-2 0,-2 0 2 16,-1-1 0-16,2 0 0 0,-3 0 0 0,1 0-1 15,0 0 1-15,-3 0 0 0,2 0 1 16,-1 0-2-16,-1 0 0 0,-2 0-1 0,1 0 0 16,-1-1-4-16,-3 0-5 0,1-1-14 0,-3 2-43 15,-3-1-87-15,1 0-214 0,-2 1-1177 0</inkml:trace>
  <inkml:trace contextRef="#ctx0" brushRef="#br0" timeOffset="1463.89">15280 7756 477 0,'0'0'267'0,"0"0"-68"15,0 0-29-15,0 0 19 0,0 0-3 0,0 0-23 16,0 0-20-16,0 0-37 0,0 0-24 0,0 0-11 16,0 0-4-16,0 0-4 0,-11 0-5 15,11 0-1-15,0 0-6 0,0 0-4 0,0 0-6 16,0 0-7-16,0 0-1 0,0 0 2 0,3 1 4 15,0 0 0-15,3 0-3 0,1 0-5 0,1 0-4 0,1 1-1 16,1 0-1-16,1-1 1 0,1 0-3 0,3 1 1 16,1-1-1-16,3-1 0 0,5 0-1 0,0 0 0 15,4 0-3-15,3 0-3 0,3 0 0 0,4 0-2 32,1 0 1-32,1 0-3 0,0 0 1 0,1 0-2 15,-4 0-3-15,1 0 3 0,-4 0 1 0,1-1 1 16,-1-2 0-16,-2 1-1 0,2-2 0 15,2 1-2-15,0-1-1 0,1 1 0 0,2-1-2 16,0 1-2-16,-1-1 0 0,0 1-1 0,1 0 0 16,0 1-1-16,-4 1-1 0,0 1 1 15,-2-1 0-15,-2 1-3 0,-1 0 2 0,-2 0-2 16,1 0 0-16,-6 0 3 0,-4 0-3 0,-2 0 3 16,-3 0-2-16,1 1 1 0,-4-1-1 0,0 1-2 15,-2 0 3-15,0-1-2 0,-2 0 0 0,2 1 3 16,-4-1-2-16,0 0-1 0,-3 2 1 0,1-2-1 15,-2 0 0-15,-1 0 3 0,0 0 0 0,0 0 0 16,0 0 2-16,0 0 2 0,0 0 0 0,0 0 2 16,0 0 1-16,-3 0-3 0,0 0-3 0,-4 0-2 15,-1 0-2-15,-3 0-1 0,-3-3 0 16,-5 2 1-16,-1-1-2 0,-2 1 1 0,-4 0 1 16,-3-1-1-16,-2 1 2 0,-1 1-2 0,-2 0-1 15,1 0 0-15,-6 0 0 0,-2 0 0 0,1 0 0 16,-5 3 1-16,0-1-3 0,-1 0 2 15,-1 2 0-15,0-1-1 0,2 1 0 0,-3 0 2 16,5 1-1-16,3 0 0 0,-1-1 1 0,3 2 0 16,5 0-2-16,2-1 1 0,2-1 2 0,4 0 0 15,0 0 3-15,5-1 1 0,3 0-1 0,1-1-2 16,3-1-1-16,3 0 0 0,2 1 0 0,-1-1 0 16,4-1 0-16,1 1 0 0,2-1 0 0,1 0 3 15,-1 1-3-15,2-1 1 0,0 0-1 0,0 0-1 16,0 0 2-16,0 0 1 0,0 0 1 0,0 0-3 15,0 0 2-15,0 0-1 0,0 0 0 0,0 0-1 16,0 0 0-16,0 0 1 0,0 0-2 16,0 0-2-16,0 0-5 0,0 0-11 0,0 0-25 15,0 0-41-15,0 0-44 0,3 0-66 0,-2 0-104 16,1 0-181-16,1 0-961 0</inkml:trace>
  <inkml:trace contextRef="#ctx0" brushRef="#br0" timeOffset="4601.66">10164 7883 906 0,'0'0'232'0,"0"0"-67"0,0 0-2 15,0 0 4-15,0 0-12 0,0 0-29 0,0 0-33 16,0 0-23-16,0 0-11 0,0 0-5 0,0 0-5 15,0 0-9-15,6 9-1 0,-5-8 4 16,0 1 5-16,1-1 7 0,4 1 0 0,-4 1-6 16,0-1-1-16,2-1-5 0,1 2-4 0,-2-1-1 15,3 1-2-15,2-1 1 0,-3 1-3 0,4-2 0 16,1 0-1-16,2-1-1 0,2 1 0 0,1-1-3 16,2 0-2-16,1 0-3 0,2 0-4 0,-2 0-3 15,1 0 0-15,0 0-4 0,0 0 0 16,0 0 1-16,-5 0-2 0,4-1 0 0,-5 0 0 0,3 1 0 15,-5-1-2-15,-1-1 1 0,0 1-1 0,-5 0 1 16,3 1 0-16,-2-1-1 0,-2 0-2 16,3-1 0-16,-4 1-3 0,0 0-2 0,2 0 2 15,-3-1-3-15,1 2-2 0,1-1-2 0,-2-1-6 16,-1 0-10-16,-1 0-22 0,0 1-48 0,0-1-85 16,0 1-154-16,0-2-295 0,-1 2-892 0</inkml:trace>
  <inkml:trace contextRef="#ctx0" brushRef="#br0" timeOffset="5843.91">9061 8181 1047 0,'0'0'230'0,"0"0"-111"0,0 0-14 0,0 0 14 16,0 0 9-16,0 0-13 0,0 0-14 0,0 0-10 0,0 0-15 15,0 0-11-15,0 0-9 0,0 0-5 16,0 0-4-16,0 0-2 0,86-4 0 0,-78 4-3 16,0 2-2-16,1 0-4 0,-2-2 0 0,2 1-3 15,1 0 0-15,0 1-2 0,1-1 1 0,1-1-3 16,1 2-4-16,2-1-1 0,-3-1-1 0,6 1 1 16,-1-1 2-16,4 0 2 0,0 0-5 15,1 0 0-15,1 0-3 0,4-1 0 0,-4 0-1 16,4-1-4-16,-4 2-1 0,4-1-5 0,-2-2 1 15,3 2-2-15,0-1 0 0,-2 1-1 0,4-1 2 16,1 1 2-16,4-2 2 0,-1 1 1 0,1 0-3 16,-1-1-2-16,-2 1-2 15,1 0-1-15,-1 0-4 0,-1 0 2 0,-1-1-1 16,-2 3-2-16,2-1 1 0,0-1-1 0,1 1 0 0,0 1 0 16,0-1 1-16,-1 1-2 0,-1 0 2 15,0 0-1-15,-1 0 1 0,-4 0-1 0,3 0 0 16,-4 0-1-16,1 0 1 0,1 0 0 0,-2 0-1 15,-3 0 0-15,0 0 0 0,-1 0 0 16,-4 1 0-16,3 0 0 0,-2 1 1 0,-2-1 0 0,-1 1 0 16,4-2 0-16,-4 1 0 0,3-1-1 0,-3 1 1 15,2-1 1-15,0 0-1 0,0 0-1 16,-1 0 0-16,-1 0 0 0,2 0 1 0,-3 0 0 16,0 0-2-16,0 0 2 0,0 0-1 0,1 0 2 15,-1 0-1-15,0-1 1 0,-2 0-1 0,2 1-1 16,2-2 0-16,-4 2 0 0,1 0 1 0,0-1-1 31,-1 1 0-31,-1-2-1 0,1 2 1 0,-3 0 0 16,0 0 1-16,1 0-1 0,-3 0 0 0,2 0-1 15,-4 0 2-15,3 0-2 0,-4 0 1 16,3 0-1-16,-3 0 0 0,2 0 1 0,-4 0-1 16,2 0 2-16,1 0 0 0,-2 0 0 0,-1 0 0 15,1 0-1-15,-1 0 1 0,1 0 0 0,-1 0 1 16,0 0-2-16,0 0 2 0,0 0-2 0,1 0 2 15,-1 0-1-15,0-1 0 0,0 1-1 0,0 0 0 16,1-1 0-16,-1 1-1 0,1 0 0 16,-1-1-4-16,0 1-4 0,1-1-6 0,-1 1-8 15,0-1-14-15,0 1-28 0,0-1-53 0,0-1-78 16,0 2-113-16,0 0-142 0,0 0-227 0,3 0-626 0</inkml:trace>
  <inkml:trace contextRef="#ctx0" brushRef="#br0" timeOffset="7432.57">15163 7977 0 0,'0'0'401'16,"0"0"-366"-16,0 0-10 0,0 0 3 0,0 0 1 16,0 0 0-16,0 0 17 0,0 0 19 15,0 0 35-15,0 0 31 0,0 0 10 0,0 0 5 16,11 16-4-16,-10-14-3 0,3-1-3 0,-2 2-5 16,1-1-10-16,1 0-11 15,-1-1-9-15,2 2-11 0,0-2-7 0,-1 0-11 16,1 2-8-16,0-1-6 0,3 1-8 0,0-1-3 15,1 0-4-15,2 2-4 0,4-1-1 0,3 1-1 16,3-2 1-16,2 2-2 0,5 0-2 0,2-1-5 16,1-1-9-16,1 0-3 0,4 0-5 0,-1 0-1 15,1-2-1-15,0 0-3 0,2 0 0 0,-1 0 0 16,2-2-1-16,3 0 8 0,5-1 2 0,4-1-5 16,3 2 1-16,2 1-6 0,0 0-4 15,-1-1 2-15,-5 1 0 0,-3 1-3 0,-2-1 1 16,-4-1-1-16,-1 1 0 0,-4-2 1 0,0 2-1 0,-4-1 0 15,2 1-2-15,-7 1 2 0,2 0 0 0,-1 0-1 16,-4 0 0-16,0 0 0 0,-7 0-1 0,1 0 1 16,-6 1-1-16,-2 0 0 0,-1 0 1 15,-6 0 0-15,3-1 0 0,-4 1 0 0,2-1 0 16,1 2 0-16,-3-2 2 0,1 0-2 0,1 1 0 16,-3-1 0-16,0 0-1 0,1 1 0 0,0-1 1 15,-1 0 0-15,1 0-1 0,-1 0 0 16,0 0 0-16,0 0-1 0,-1 0 0 0,0 0-5 0,0 0-2 15,0 0-9-15,0 0-10 0,0 0-17 16,0 0-23-16,0 0-35 0,0 0-88 0,0 0-146 16,0 0-198-16,0 1-882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6-01T03:53:22.860"/>
    </inkml:context>
    <inkml:brush xml:id="br0">
      <inkml:brushProperty name="width" value="0.05292" units="cm"/>
      <inkml:brushProperty name="height" value="0.05292" units="cm"/>
      <inkml:brushProperty name="color" value="#FF0000"/>
    </inkml:brush>
  </inkml:definitions>
  <inkml:trace contextRef="#ctx0" brushRef="#br0">11023 7652 69 0,'0'0'276'0,"0"0"-218"0,0 0-16 0,0 0 15 16,0 0 23-16,0 0 26 0,0 0 22 0,0 0 14 15,0 0 5-15,0 0-5 0,0 0-9 0,0 0-9 16,-26 5-11-16,26-5-4 0,0 1-1 16,0-1-8-16,0 1-7 0,0 0-10 0,0-1-10 15,0 0-4-15,0 1 0 0,0-1-2 0,0 0-3 0,-1 2-5 32,0-2-8-32,0 0-7 0,-1 0 1 0,-2 1 0 15,3-1 1-15,0 0 1 0,1 0-2 16,0 0-4-16,0 0-3 0,0 0-3 0,0 0-5 0,0 0-2 15,0 1-4-15,0-1-2 0,0 0-2 16,0 0-3-16,0 0-3 0,0 0-2 0,0 0-1 16,0 0-1-16,0 2-1 0,0-2-1 0,0 0 1 15,0 0-2-15,0 0 0 0,0 1-2 0,0-1 2 16,0 0-2-16,0 0 2 0,0 0 1 0,0 1-1 16,0-1-1-16,1 0-1 0,3 0 0 0,-2 0 0 15,0 0-1-15,0 0-1 0,4 0 0 16,-1 0 1-16,3 0-1 0,1 0 1 0,1 0-1 15,2-1 1-15,-1 0-1 0,5-1 1 0,-4 0-1 16,0-1-2-16,3 1 1 0,-3 0 0 0,1-1 0 16,-3 2-1-16,1 0 0 0,0 1 0 0,-2 0 1 15,0 0-1-15,0 0 0 0,-4 0-1 16,3 0 0-16,1 0 0 0,-1 0 1 0,0 1-1 0,-3 0 4 16,4 2-2-16,0-2 1 0,0 0 0 0,0 1-5 15,-1-1 4-15,1 1 0 0,4-2-1 16,-1 0 2-16,-1 0-1 0,1 0 2 0,0 0-1 15,-1 0 0-15,3 0 0 0,-4 0-2 16,0 0 2-16,1 0-1 0,-5 0-1 0,3 0-1 0,0 0 2 16,1 0-3-16,0 0 3 0,0 0 1 15,1 0-1-15,-1 0-1 0,2 0 1 0,5 0 2 16,-4 0-1-16,6-3-1 0,1 0 1 0,0-1-1 16,3 1 1-16,1-1 0 0,-2 1-1 15,-3-1 0-15,-2 1-2 0,0 2 1 0,0-2 0 16,-4 2-1-16,-1 1 0 0,-1-1 0 0,-1 1 0 15,1 0 1-15,-2 0 0 0,1 0 1 0,1 0-1 0,0 0-2 16,2 0 1-16,0 0-1 0,-2 0 1 0,7 0 1 16,-4 0-1-16,6 0 1 0,0 0-2 0,-1 0 1 15,0 0 0-15,-1 0 1 0,-2 0-1 16,2 0-1-16,0-1 1 0,-3 1 2 0,2-1-1 16,-3 0-1-16,1-1 0 0,-2 1 0 0,4 1 0 15,-3-2 2-15,4 1-1 0,1 0-3 0,-3 0 2 16,3-1 0-16,0 1 1 0,-1 0-5 15,-3 0 4-15,3 1 0 0,-3 0 0 0,0 0 1 16,-3 0-1-16,4 0 0 0,-3 0 0 0,-2 0 0 16,0 0 0-16,-1 1-1 0,0 0 0 0,0 0-1 15,-1 1 3-15,2-1-1 0,-2 0-1 16,0 0 3-16,3 1-2 0,-2-2 1 0,7 0 0 16,-3 0 0-16,5 0-1 0,-1 0 0 0,1 0 0 15,-3 0 1-15,3 0-1 0,-1 0 0 16,-5 0 0-16,2 0 1 0,-2 0-1 0,-2 0-1 15,1 0 1-15,-2 0 3 0,0 0-3 0,0 0 1 0,-2 0-2 16,-2 0 0-16,1 0 1 0,2-2 0 16,-2 2 2-16,0-1-4 0,1 0 2 0,2 0 1 15,-1-1-1-15,1 1 1 0,2 0-1 0,-2-1 1 16,2-1-1-16,-1 2-1 0,-4-1 1 16,2 1 0-16,-2 1 1 0,-2 0-2 0,1 0 1 15,-3 0-1-15,2 0 1 0,-2 0-1 0,-1 0 1 16,4 0 0-16,-2 0 0 0,0 0-3 15,1 0 3-15,-1 0 0 0,0 0 0 0,-1 0-2 0,1 0 2 16,0 0 1-16,-1 0-2 0,2 0 3 0,-1 0-2 16,-2 0-1-16,4 0 2 0,-3 0 1 15,3 0-3-15,-2 0 0 0,2 0 1 0,-2 1 0 16,2-1 0-16,-2 1 0 0,2 0-1 0,-1 0 0 16,0-1 1-16,-1 1 1 0,2 1 0 0,-1-1-1 15,1-1 0-15,-3 0 0 0,5 1 2 16,-4-1-2-16,3 0-2 0,1 0 3 0,0 0-1 15,2 0-1-15,2 0 2 0,2 0-2 0,0-2 1 16,1 0 0-16,-3 1 0 0,-2 0-1 0,1 1 1 16,-2-1 1-16,-2 1-1 0,1 0 0 15,-1 0 1-15,-1 0-3 0,0 0 2 0,0 0-1 16,-1 0 2-16,0 0-1 0,-2 0-1 0,3 0 1 16,-3 0 0-16,4 0 1 0,2-1 0 15,-1 0-1 1,4 1-1-16,1-2 2 0,-1 2-3 0,-1-1 2 15,1 0-1-15,-4 1 2 0,-2 0-1 0,-2 0 1 16,2 0-2-16,-2 0 1 0,-3 0 0 0,4 0 0 16,-4 0 0-16,1 0 2 0,-1 0-2 0,-1 0 1 15,0 0 0-15,0 0 0 0,0 0-2 16,1 0 1-16,-1 0 1 0,2 0 0 0,-2 0-1 16,0 0 0-16,2 0 0 0,-2 0 0 0,0-1 2 15,0 1-2-15,0 0 1 0,0 0 0 0,0 0 0 16,0 0 1-16,0 0-1 0,0 0-2 0,0 0 2 15,1 0-2-15,-1-2 0 0,1 2 1 0,0 0 0 16,0-1 0-16,0 1 1 0,0 0-1 16,4-1-1-16,-4 1-1 0,1-1 2 0,-1 1 0 15,0-1 0-15,-1 1 1 0,0 0-2 0,0 0-1 16,0 0 3-16,0 0 0 0,2 0-1 0,-2 0 1 16,0 0-2-16,1-2 1 0,-1 2 1 0,0 0-1 15,0 0 1-15,2 0 0 0,-2 0-1 16,1-1 0-16,0 1 1 0,0-1 0 0,0 0-1 15,0 0 1-15,2 0-2 0,-1-1 1 0,0 1 0 16,-1 0 0-16,0 1 0 0,0-1 1 16,-1 0 0-16,2 1 1 0,0-1 0 0,0 1 0 15,-2 0 0-15,0 0-1 0,1 0 0 0,-1 0 0 16,0 0 2-16,0 0-2 0,0-2 1 0,0 2 0 16,0 0-1-16,0 0 0 0,0 0-1 15,0-1 0-15,0 1 0 0,0-1 0 0,0 0 1 0,0 1-1 0,0-1-1 16,1 1 0-16,-1 0 1 0,0-1 0 15,0-1 1-15,1 2-2 0,-1-1 1 0,0 1 0 16,0 0 1-16,1 0-1 0,-1 0 1 0,0 0 0 16,0 0-2-16,0 0 3 0,0 0-4 0,0-1 2 15,0 1 0-15,0 0-1 0,0 0 1 0,0 0 0 16,0 0 0-16,0 0 1 0,0 0-1 16,0 0-1-16,0 0-1 0,0 0 1 0,1 0 0 0,1 0 1 15,1 0 0-15,-1 0 2 0,0 0-2 0,-1 0 1 16,1 0-1-16,1 0-1 0,-1-1 1 15,-1 1 0-15,0 0 0 0,2-1 1 0,1 1-1 0,-2-1-1 16,0 1 1-16,1-2 2 0,0 1-2 31,0 0 0-31,0 0 0 0,0-2-2 0,0 2 2 16,-2 0 0-16,3 0 0 0,0 1 0 0,-3 0-1 16,1 0 2-16,-2 0 0 0,1-2-2 0,1 2 1 15,1 0 0-15,-2-1 0 0,1 1-2 16,-1-1 1-16,0 1 1 0,3-1 1 0,-2 0-3 15,-1 0 2-15,1 1-1 0,0-2 1 0,-1 2 2 16,3-1-1-16,-3 1-1 0,0 0 0 0,-1 0 5 16,0 0-5-16,0 0 1 0,0 0-1 0,0 0-2 15,0 0 2-15,0 0-1 0,0 0 1 0,0 0 4 16,0 0-4-16,0 0-1 0,0 0 1 16,0 0-1-16,-1 0 0 0,-1 0 2 0,-4 0-2 15,3 0 0-15,-4 0 2 0,1 3-3 0,-1-2 1 16,-4 1-1-16,0 0 1 0,-5 0 0 15,3 1 2-15,-5 1 0 0,2 0 0 0,-1 0 1 16,-1 1-2-16,-2-2-1 0,0 2 0 0,0 0 1 16,0-2-1-16,0 2-1 0,3 0 1 0,-2-1 1 15,0-1 0-15,0 1-2 0,0-1 2 0,-1 0 1 0,0 0-2 16,0-1 2-16,0-1 0 0,0 2 0 0,0-2-1 16,-1 0 0-16,0-1 0 0,1 1 0 15,-1-1 3-15,-2 0-3 0,1 0 1 0,-3 0 0 16,3 0-1-16,-1 0 3 0,-1 0-3 0,2 0 0 15,1 0 0-15,0 0 0 0,3 0 0 0,1 0 0 16,0-1 0-16,-2 0 1 0,-1 0-1 16,2 0 0-16,-1-2-1 0,-2 3 3 0,-1-3-2 15,-1 2 0-15,-1 0-1 0,-3 1-1 0,-2 0 1 16,0 0 0-16,-2 0 1 0,0 0-4 16,0 0 2-16,0 1 3 0,1 0-2 0,0 2-1 15,6-2 2-15,-3 2-2 0,3-1 1 0,-2 0-1 16,3 2 1-16,2-4-1 0,0 3 0 0,1-3 1 15,1 1-1-15,0-1 2 0,0 0 1 16,0 0 0-16,-2 0 0 0,-1 0-1 0,-1 0-1 16,-5 0 1-16,0 0-2 0,2 0 1 0,-3 3 0 15,0-1-1-15,5-1 0 0,-2 2 0 0,5-2-1 16,-1 0 1-16,2 0 1 0,0 0 0 0,1-1 1 16,0 0 2-16,-1 0-1 0,4 0-2 0,-4 0 1 15,0 0 0-15,0 0-1 0,-5 0 0 16,2 0 2-16,-2 0-2 0,-1 0 0 0,2 0 1 15,-3 1 0-15,-1 2 1 0,4-2-2 16,-2 1-1-16,3 1-2 0,1-1 0 0,-1 0 1 16,2 0 3-16,2-1-1 0,0 0-1 0,3 0 2 0,2-1 0 15,2 0 0-15,-2 2 0 0,4-2 1 0,0 0 0 16,2 0 0-16,-1 0-1 0,0 0 0 0,-1 0 0 16,1 0 0-16,0 0 0 0,2 0 0 0,1 0 1 15,-1 0 0-15,2 0 0 0,-2 0-1 0,0 0 1 16,3 0-1-16,-2 0 2 0,3 1-2 0,-3-1-1 15,3 0 2-15,-1 1-2 0,-1-1 1 16,1 1-1-16,-1-1 2 0,3 1-1 0,1-1 0 16,-1 0 1-16,-1 0-2 0,1 0 2 0,2 0-1 15,0 0 1-15,0 0-2 0,0 0-2 0,0 0 1 16,4 0 1-16,1 0-1 0,5 0 2 0,5 0 0 16,1-1 0-16,5-1 0 0,7 1 0 15,1-2 2-15,4 1-3 0,5 0 1 0,3 0-1 16,1 2 4-16,7 0 0 0,0-1 0 0,3 1-1 15,2-1-3-15,3-1 0 0,-3 1 1 0,4-1 0 16,-2 0 0-16,2-3 2 0,-3 1-2 0,2 0 0 16,-5-1 0-16,4 2 0 0,-4-1 0 15,-2 2 0-15,-1 0 0 0,-3-1 0 0,1 1-1 16,-4-1 0-16,-2 0 1 0,0 1 0 0,-3-2 0 16,-3 1 1-16,2 0-1 0,-3 0 1 15,-2-1-1-15,3 0 0 0,-3 1 2 0,1-1-2 16,-1 1 0-16,3-2 1 0,-2 2-1 0,-1-1 0 15,0 2-1-15,2-2-1 0,-3 2 1 0,-1 0 0 16,-1-1 1-16,-2 2 0 0,2 0 1 0,-2-2-1 31,-2 2 0-31,-1-1 0 0,0 1 1 0,-1-2-1 16,4 1 1-16,-3-1-1 0,2 1-1 0,-2-1 2 16,0 2 0-16,1-2-1 0,-2 1 1 15,-3 0 1-15,4-1-2 0,-1 2 2 0,-2 1-3 16,-2 0 2-16,-1 0-3 0,-1 0 2 0,1 0-1 15,-6 0 1-15,3 0 0 0,-3 0-1 16,0 1 1-16,-2 1-1 0,0-1 1 0,1 0 0 16,-3 0 2-16,1 0-2 0,-4 1-1 0,5 0 0 15,-2-1 1-15,0 2 0 0,-3-1 0 16,4 1-1-16,-4-2 2 0,0 1-2 0,-1 0 1 16,1-1 1-16,-3 1-3 0,1-1 2 0,1 0 0 15,-3 1 0-15,0-2 0 0,0 1 0 0,-1-1-1 16,0 1 0-16,0-1 3 0,0 0-2 15,0 0 1-15,0 0-1 0,0 0 2 0,-1 0-1 0,-1 1 0 16,-5 1 1-16,4-1 0 0,-4 0 2 0,1 0-4 16,-1-1 2-16,-1 1-2 0,-1 1 1 15,-1-1-1-15,-1 1 1 0,0-1-1 0,-1 2 0 16,-5-2 0-16,3 1 0 0,-3-1 1 0,-3 0-1 16,2 1 3-16,-5-1-3 0,1 0 0 15,-6 0-1-15,3 1 0 0,-8 0 1 0,-2-1-1 0,-2 1 0 16,-5-1 0-16,-1 2 1 0,2-1 0 0,-2 0 0 15,-1 1 0-15,1-1 0 0,2 0 1 0,0 0-1 16,2 0 0-16,4-1 0 0,-2 2 1 16,-1-2-2-16,2 0 1 0,-3 0-1 0,1 1 3 0,3-2-1 15,-4 0-2-15,1 1 1 0,4-1 0 16,-4 0 0-16,4 0 0 0,-4 1 0 16,3-1 0-16,-2 1 0 0,3 1 0 0,-4 1 0 0,-2 0-2 15,-1 0 1-15,-1 2 0 0,-4 0 0 0,3 1 1 16,-6-1-2-16,3 2 2 0,-5 0-2 15,-1 0-1-15,-3 0 3 0,1 0-2 0,-4 1 2 16,5-1 3-16,1 0-3 0,1-3 0 0,4 1 0 16,8-1-3-16,6-3 4 0,3 2-2 0,5-2-1 15,-1-1 0-15,5 1 0 0,1 0 2 16,-1 0 1-16,3 0-1 0,4 1 1 0,2-2-1 0,3 1 0 16,0-1 0-16,2 0 1 0,5 0 0 0,1 0-2 15,1 0 3-15,0 0-3 0,0 0 3 0,0 0-2 16,0 0 3-16,0 0-3 0,0 0 0 0,0 0-1 15,0 0 0-15,0 0 0 0,0-1 1 0,1 1 1 16,2-2-1-16,2 1 0 0,0 0 1 16,3-1-1-16,2 0 1 0,2 0-2 0,6 1 1 15,3-2 1-15,7 1 1 0,3 1-1 0,2-2 1 16,7 2-1-16,3 0-1 0,6 1 0 16,7-1 0-1,-2 1 0-15,-1 0 0 0,6 0 0 0,-5 0 0 0,3 0 0 0,-4 1-2 0,-2 1 2 0,0 1 0 16,0-1-1-16,-2 2-2 0,0-1 3 15,-6 0-1-15,-2 2-1 0,-1-2 2 0,-7 2 0 16,-4-2 0-16,-2 1 1 0,-7-1 0 0,0 1-2 16,-6-2 0-16,2 0 0 0,-5 1 2 0,0-2 0 15,-2 0-1-15,-4-1 0 0,3 1-1 16,-3-1 2-16,-1 0 1 0,-2 0-1 0,3 0 1 31,-2 0-2-31,-1-1 1 0,3-1-1 0,-1-1 2 16,-2 0-3-16,5-2-2 0,-4 1-4 0,0-1-11 15,1-1-22-15,-2-1-38 0,-1 1-57 16,0 1-83-16,-1-2-203 0,0 3-271 0,0 1-801 0</inkml:trace>
  <inkml:trace contextRef="#ctx0" brushRef="#br0" timeOffset="26198.55">11005 7956 1239 0,'0'0'124'0,"0"0"-6"0,0 0-11 0,0 0-3 16,0 0-11-16,0 0-27 0,0 0-28 0,0 0-28 15,0 0-1-15,0 0 8 0,0 0 13 0,0 0 18 16,27 5 1-16,-16-3-5 0,1-2-4 0,0 0-5 16,6 1 0-16,-2-1 1 0,3 0 2 15,5 0 4-15,0 0-3 0,4 0-2 0,-1-1 0 16,6-2 1-16,-2 2-7 0,2 0-2 0,-1 1-5 16,0 0-4-16,3 0 0 0,-2 0 0 0,-1 0 1 15,1 0-1-15,3 0-1 0,-3 0-3 0,5 0-2 16,-3 0 2-16,2-1-1 0,0-2-1 15,-2 1-2-15,3 1-1 0,1-2-3 0,-4 1 1 16,4-1 2-16,-1 2-2 0,-1-2 1 0,2 2-3 16,0 1 0-16,-2 0-1 0,-2 0 0 15,0 0-2-15,-3 0 1 0,-1 0-3 0,-5 1 3 16,4 0-1-16,0 1 0 0,0-1 0 0,0-1 0 0,1 2 1 16,0-2 0-16,0 0-2 0,4 0 2 15,-3 0-1-15,0 0-1 0,0 0 3 0,-1 0-3 16,0 1-1-16,0 0 0 0,1-1 5 0,-3 1-4 15,1-1 1-15,1 0 1 0,-2 0 1 0,1 0-1 16,-2 0-1-16,0 0 1 0,-2 0-3 0,2-1 0 16,-2 0 1-16,1-3 0 0,0 2 1 0,0-2-1 0,-1 1 0 15,-2 1-1-15,1-2 0 0,-3 2 0 0,-1-1 0 16,0 2 0-16,-1 0 2 0,0 0-1 16,1 0 2-16,-1 1 0 0,-2 0 0 0,0 0 1 15,-4 0-1-15,1 0 1 0,-2-1 0 0,-2 1 0 16,-1 0 1-16,-1-2 0 0,1 2-2 15,-5-1 0-15,2 1 1 0,-4-1 1 0,3 0 1 16,-3 0 0-16,0-1-1 0,1 2 0 0,-2-1-2 0,-1 1 2 16,0 0-1-16,-1-1 0 0,0 1 1 15,0 0-1-15,0-1 2 0,0-1-1 0,0 2-1 16,0-2-2-16,0-1-5 0,0 1-10 0,0-2-18 16,0-1-30-16,0-1-56 0,0 1-88 0,0 0-194 15,0 3-1128-15</inkml:trace>
  <inkml:trace contextRef="#ctx0" brushRef="#br0" timeOffset="36797.03">11829 7567 374 0,'0'0'222'0,"0"0"-35"0,0 0-13 0,0 0 8 16,0 0-24-16,0 0-24 0,0 0-2 0,0 0-28 15,0 0-9-15,0 0-10 0,0 0-12 16,0 0-5-16,1-31-7 0,4 28-3 0,-1 1-7 16,-1 0-6-16,2 0-6 0,-2-1-5 0,3 3-5 15,-3 0-4-15,3 0-4 0,-1 0-2 16,3 0-4-16,0 0 1 0,1 0-2 0,2 0-1 15,-1 0 0-15,1 3 1 0,2-2-1 0,-1 0 0 16,4 0-1-16,-3-1-2 0,4 1-1 0,-2 0-2 16,4 0 0-16,-1 1 0 0,1-1-1 0,-2 2-2 15,0-1 0-15,0 1-1 0,-3 0 0 16,-1 0 0-16,1-2-1 16,-3 1 1-16,0-2 0 0,-2 0 2 0,0 0 3 15,-4 0 1-15,4 0 4 0,-3-1 4 0,-2-1 2 16,-2 1 6-16,0-1 6 0,-2 1 2 0,0-1-3 15,0-1-10-15,-3 1-11 0,-1-1-9 16,-5 2-5-16,-3-2-3 0,-4 1 0 0,-3 1 1 16,-2 1 1-16,1 0 2 0,-2 0 1 0,0 0 1 15,0 0 0-15,-2 0 2 0,3 1-2 16,5 0 2-16,-3 0 0 0,2-1 0 0,2 1 0 16,0 1 0-16,2-2 1 0,2 1-1 0,0-1 1 15,2 2-2-15,1-1 0 0,5 0-2 0,-1 0-3 16,3 1-3-16,1-1 0 0,0 0 1 15,4 0 3-15,1 2 6 0,4-1 3 0,7-1 5 16,0 0 0-16,7 0 2 0,3-1-2 0,2 0-2 16,3 0 0-16,1 0-3 0,0 2 0 0,2-1-1 15,-1 3 0-15,-2-2 0 0,-2 2-1 16,-4-2 1-16,-3 1 0 0,2-1 0 0,-8 0 1 16,-1-1-1-16,-4 0 0 0,-6-1 0 0,1 0 3 15,-5 1 5-15,-1-1 6 0,0 0 6 0,0 0 2 16,-7 0-7-16,-3 0-9 0,-2 0-5 0,-7 0-4 15,-2 0-2-15,-1 2 2 0,-1-1 0 0,-1 0-1 16,3-1 0-16,2 1 2 0,3-1 0 16,-1 0-1-16,5 0 0 0,1 0 2 0,2 0-2 15,6 0 3-15,-1 0-1 0,3 0-1 0,1-1-2 0,0 1-2 16,5-1 1-16,0-2 0 0,8 1 2 16,3 0-1-16,3-1 1 0,1 2 1 0,2 1 0 15,0 0 0-15,4 0 0 0,-3 0 1 0,5 0-1 16,-3 3-1-16,3-1 0 0,-5 0 0 0,1 1 0 15,-6 0 1-15,-2 1-1 0,-5-2-1 16,-2 1 1-16,-2-1-1 0,-4 0-1 0,-1-2 0 0,-2 1 1 16,0-1-1-1,0 0-2-15,0 0-4 0,0 0-9 0,0 0-19 16,0 0-34-16,0 0-64 0,0 0-95 16,-2-2-164-16,0 1-201 0,-2-2-784 0</inkml:trace>
  <inkml:trace contextRef="#ctx0" brushRef="#br0" timeOffset="56586.05">11642 11657 192 0,'0'0'110'0,"0"0"-12"16,0 0 25-16,0 0 2 0,0 0 3 16,0 0-5-16,0 0-4 0,0 0-2 0,0 0 0 15,0 0-5-15,0 0-8 0,0 0-11 0,15-22-4 16,-15 22-7-16,1-2-4 0,-1 2-4 16,0 0-6-16,0 0-10 0,0 0-11 0,0 0-10 15,0 0-10-15,0 0-4 0,0 0-5 0,0 0 1 16,0 0 2-16,0 0-3 0,0 0-1 0,0 0-2 15,0 0-1-15,0 0-1 0,0 0-1 0,0 0-2 0,0 0-4 16,0 0 1-16,0 0-3 0,0 0-2 0,0 2-2 16,0-2 0-16,0 1 2 0,1 1 2 0,3 1 0 15,-1 0 1-15,-2 0 3 0,4 1 0 0,-1 0 1 16,-2 0 1-16,5-1 2 0,-5 1 1 0,1-1-2 16,3-1 1-16,-3 3 0 0,3-2 0 0,-3 1 0 31,4-2 1-31,-4 0 0 0,3 1-1 0,-2-1 0 15,1 0-2-15,-2 0 0 0,-1-1 0 0,4-1 3 16,-2 1 0-16,3-1 0 0,-2 0 2 0,3 0-2 16,1 0-1-16,0 0-3 0,1-2-1 15,0-1 3-15,1 1-4 0,0-2 1 0,1 1-2 16,0-2 2-16,5 1-1 0,0-3 0 0,0 0 2 16,2 0-5-16,2-1 4 0,3 0-3 15,-4 2-1-15,1-2-2 0,0 2 0 0,-1 2 0 16,0-1-1-16,-3 1-1 0,0 0 0 0,2 3 0 15,-6 1 0-15,3 0-1 0,-4 0 1 0,-1 3 1 16,0 1-1-16,-1 3 0 0,0-2 2 16,-1 4 1-16,-1-1 0 0,-1 0 1 0,-1 0 1 0,3 1 2 15,-1-1 1-15,-3 1-1 0,4-1 0 16,-1 0-1-16,1-1-1 0,0 1 0 0,0-3 2 16,1 0-1-16,3-2 4 0,1 0 2 0,1-2 1 15,1-1 0-15,4 0-2 0,3-4 3 16,1-1-3-16,0-1-3 0,4-1-2 0,-3 0-3 15,2 1 0-15,1 1-1 0,-4 1-1 0,3-2 1 16,-3 3-1-16,-1 0 0 0,0 1 1 0,-2 1-1 16,-2 0-1-16,-1 1-1 0,1-1 1 0,-1 1 0 15,1 0 0-15,-4 0 0 0,2 0 0 16,0 2 0-16,-3 0 0 0,2 4 0 0,-2-2-1 0,-3 1 0 0,2 2 1 16,-1 0 2-16,-2 1-1 0,2 0 0 15,-1-2 1-15,2 2 0 0,0-3 0 0,2 3-1 16,1-3 3-16,0 0 2 0,2-1-1 0,1-1 3 15,-2-1-1-15,2-1 0 0,6-1 3 0,-3 0 1 16,4-1-1-16,4-6 0 0,4-2-2 16,6-3-1-16,2-3-1 0,1 2-1 0,5-1-3 15,-4 0 2-15,1 4-2 0,-3 1-2 0,-4 0 0 16,-1 4 1-16,-6 0 1 0,-2 2-2 16,-4 1 1-16,0 2-2 0,-3 0 0 0,-1 0 1 0,-2 0-2 15,0 2 2-15,0 1 0 0,1 1 0 0,1-2 0 16,1 1 1-16,2-2 0 0,3 2 0 15,2-2 1-15,0 0-1 0,-2 1 0 0,1 0-1 16,-1 0 0-16,-3 0 0 0,2 1 0 0,-2-1 1 16,-2 1 0-16,1-1-1 0,0 3-1 15,3-3 1-15,0 2 0 0,3-3 0 0,0 1 1 16,4-2-2-16,0 1 2 0,2-1-1 0,1 0 0 16,-1 0 0-16,2 0 0 0,-5 1 0 0,-1-1-1 15,-4 0 1-15,-3 2-1 0,-2-2 1 16,1 0 0-16,-4 0 0 0,-1 0 0 0,1 0 2 15,-1-2-1-15,1 1 0 16,0-2-1-16,1 0 2 0,1 1-1 0,-2-1-1 0,1-2 1 16,-2 3-1-16,1 0 0 0,-1 0-1 15,0 0 2-15,-2 0-1 0,0 1-1 0,-1 0 2 16,-1 0-3-16,-2 1 2 0,-2 0 0 0,-1 0 0 16,1 0-1-16,-1 0 2 0,0 0-1 15,0 0 1-15,1 0 0 0,0 1-2 0,3 0 1 16,-2 0-1-16,2 0 1 0,-1 0-2 0,2 1 2 15,1-1 0-15,-3 1 0 0,2-1-1 0,-2 1 1 16,-1-1-1-16,-1 3 1 0,-1-3 0 0,0-1 0 16,-1 2 0-16,0-1 0 0,-1 0 0 0,-2-1 0 15,1 0 0-15,-4 0 0 0,1 0 0 0,0 0 0 16,-2 0 0-16,2 0 0 0,-3 0 0 16,1 0-1-16,2 0-1 0,-2 0-2 0,1 0-9 15,1 0-21-15,-3 0-38 0,1-1-54 0,-1 0-77 16,1-1-129-16,-1 2-252 0,2 0-851 0</inkml:trace>
  <inkml:trace contextRef="#ctx0" brushRef="#br0" timeOffset="64784">11964 11341 971 0,'0'0'193'0,"0"0"-38"0,0 0-37 0,0 0 24 16,0 0-29-16,0 0-30 0,0 0 15 0,0 0-58 0,0 0-14 15,0 0-12-15,0 0-7 0,0 0-2 0,0 2 5 16,5-2 12-16,-2 1 14 0,3 1 8 0,-3-1 4 16,3 0-1-16,-2-1-5 0,5 0-3 0,-3 0-3 15,0 0-3-15,2 0-3 0,1-1-2 0,-3-2-1 16,1 0-4-16,1 1-2 0,-3-1-3 16,0 1-5-16,-3 1 2 0,-2 1-1 0,1-2 1 15,-1 2 2-15,0 0 5 0,0 0 4 0,0 0 1 16,-1 0-3-16,-2 2-10 0,-4 0-9 0,-2 2-9 15,-1 1-2-15,0 1 0 0,-2 0 2 0,0 2 4 16,1-3 1-16,1-1 0 0,1 1 3 0,2-3 1 16,2 1 1-16,-1-1 1 0,5-2 1 15,0 1 1-15,1-1 3 0,0 0-2 0,0 0 0 16,0 0-1 0,0 0 1-16,0 0-3 0,0 0-3 0,0 0-4 0,1 0 0 15,1 0 3-15,5 0 3 0,-2 0 5 16,3 0 1-16,1 0 2 0,1 0-1 0,1 0 0 15,-1 0-2-15,2 0-1 0,-1 0-5 0,2-1-3 16,-4 0 0-16,-2 1-4 0,2 0-4 16,-3 0-8-16,-2 0-19 0,3 0-28 0,-3 0-51 15,-2 0-72-15,4 0-125 0,-5 0-248 0,1 0-839 0</inkml:trace>
  <inkml:trace contextRef="#ctx0" brushRef="#br0" timeOffset="67653.49">11546 7590 258 0,'0'0'145'0,"0"0"-40"16,0 0 8-16,0 0 2 0,0 0 8 0,0 0 1 16,0 0-3-16,0 0-5 0,0 0-12 15,0 0-12-15,0 0-12 0,0 0-10 0,-44 14-14 16,44-12-10-16,0-2-10 0,0 0-12 0,0 0-4 16,0 1-9-16,0 0-1 0,0 0 6 0,0 0 10 15,1 2 6-15,0-1 5 0,0 0 2 16,1 0-4-16,2 0 1 0,-2 1-1 0,0-3-1 15,3 1 3-15,-1 2 0 0,-1-2-1 0,5 1-2 16,-1-1-4-16,1 0-2 0,-2 2 0 0,5-3-3 16,-1 3 1-16,3-1-5 0,0 0-2 15,-1 0-3-15,0-1-4 0,-1 2 0 0,2-1 0 0,-2 0 1 32,-1 1-1-32,0-2-1 0,2 1-3 0,-1-1 2 15,2 0-2-15,-2 1 1 0,6-2 2 0,-4 0 0 16,6 0-3-16,-1 0 0 0,2 0 0 0,0 0-3 15,2-3 3-15,0 1-1 0,-1-2-2 0,0 2-1 16,0 0 0-16,0-1-1 0,-3 1-1 16,2 1-1-16,-3-2 1 0,-1 2-1 0,1 0-1 15,1 0 2-15,-2-1-1 0,1 2 0 0,4-4 5 16,5 1 3-16,-2-2 4 0,4 1 0 0,1-2-6 16,-2 1-3-16,5 0-2 0,-4 0-1 0,1 2 1 0,0-2-1 15,-1 2 1-15,-3 0-2 0,1 0 0 0,-3 0 1 16,0 1-1-16,-2 1 0 0,-1 1 0 15,-1 0-1-15,-1 0 0 0,-4 0 1 0,3 0-1 16,-4 0 1-16,4 0 0 0,-4 0 0 0,5 0 0 16,-3 0 0-16,2-2 0 0,-5 0 0 0,5 1 0 0,-5-1 0 15,4 0 1-15,-2-1-1 0,3 1 1 0,-2-1-1 32,3 1 1-32,-1-1-1 0,-2 1 1 0,3 0-1 0,-2-2 1 0,0 2-1 15,1-1 0-15,-4 1 2 0,0-1-2 0,1 3 0 16,-2-3 1-16,1 2-1 0,-3 0-1 0,-1 1 1 15,2-1 0-15,-2 1 0 0,-2-1 0 16,-1 1 1-16,1 0-2 0,-4 0 1 0,4 0 2 16,-4 0-3-16,2 0 1 0,-2 0 1 0,1 0-2 15,0 0 1-15,-3 0-1 0,1 0 1 0,-2 0 0 16,1 0 1-16,-1 0 0 0,0 0 1 0,0 0 0 16,0 0 3-16,0 0 2 0,0 0 5 15,0 0 2-15,0 0 3 0,-1 0 4 0,-1 0-5 16,-2 0-6-16,-1 0-6 0,-1 0-6 0,-1 1-1 15,-3 1 2-15,-4 1 0 0,1-2 0 0,-2 2 0 16,-2-1 0-16,-2 2-1 0,-1-2 1 0,-1 2 0 16,-2-1 0-16,-1 0 0 0,1 1-1 15,0 0 0-15,-2 0-1 0,0-1 1 0,1 1 1 16,-2-2-1-16,-2 2 1 0,2-2 0 0,-2-1 0 16,-1 2 0-16,-1-2 1 0,0 1-1 0,0-1 0 15,-1 2-1-15,0-1 2 0,-1 0 0 16,-2 2-3-16,-4 0 1 0,-1 0-1 0,-1 2 2 15,0-1 1-15,4 1 0 0,-1-1 1 0,3 1 0 16,0 0-1-16,6-1 2 0,0-1-2 0,2 1 1 16,4-3 2-16,0 1-2 0,1-2 2 0,1 1-2 15,1-1 0-15,1 0 0 0,2-1-1 16,0 1 0-16,-2 0 1 0,2-1-2 0,-1 1 1 16,-2 2 0-16,3-1 0 0,-7 0-1 0,2 1-1 15,0 0 1-15,-1 1 1 0,1-2 0 0,1 2 2 16,0-2-2-16,0 0 2 0,6 0 0 0,-3-1 0 15,5-1-2-15,1 1 1 0,0-1 1 0,3 0 0 16,0 0 0-16,-1 0 0 0,5 0 1 0,-2 0 1 16,3 0-1-16,1 0 0 0,-2 0 0 0,3 0-1 31,0 0 0-31,1 0-2 0,-1 0 0 0,1 0 0 16,0 0-2-16,0 0 1 0,0 0-1 0,0 0 1 15,0 0 0-15,0 0 0 0,0 0 0 0,0 0-1 16,0 0 0-16,0 0 1 0,0 0 0 0,0 0-2 15,0 0 3-15,0 0 0 0,0 0-1 0,0 0 2 16,0 1-2-16,0-1 0 0,0 0 1 0,2 0 1 16,4 0 1-16,-1 0 2 0,4 0 0 0,2 0 2 15,4 0-2-15,0 0 1 0,4 0 1 16,3-1-2-16,4-3 1 0,2 0 0 0,-2-1-2 16,5-1 0-16,4-1-1 0,0 1 0 0,3 0-1 15,4-1 1-15,-1 0 1 0,1 0-3 0,1-1 1 16,2 3-1-16,-2-1-1 0,0 1 2 0,1-1 1 15,-1 1 1-15,-2 2-1 0,-1-2 0 16,-1 1 0-16,-4 0 0 0,-3 2-1 0,-1 0 1 16,-1-1 1-16,-1 1 1 0,-2 1-1 0,-3 0-1 15,2 0 1-15,-4 1-1 0,0 0 0 0,-3 0 0 16,0 0-2-16,-5 0-2 0,3 2 3 16,-4-1 0-16,-1 1-2 0,0 0 0 0,0 0 2 15,-1-1-1-15,-2 0 1 0,-1-1-1 0,0 0 3 16,1 0 0-16,-2 0 0 0,-3 0 0 15,4 0 0-15,-5 0-1 0,2 0 0 0,-2 0-2 0,-1 0 0 16,0 0-4-16,1 0-3 0,-2 0-6 16,1 0-13-16,-1 0-26 0,-1-1-48 0,0 0-70 15,1-1-146-15,-1-1-279 0,0 2-823 0</inkml:trace>
  <inkml:trace contextRef="#ctx0" brushRef="#br0" timeOffset="113043.94">11331 7931 1186 0,'0'0'68'0,"0"0"-15"0,0 0 8 16,0 0 2-16,0 0-18 0,0 0-11 0,0 0-6 15,0 0 8-15,0 0 10 0,0 0 10 0,0 0 13 32,0 0 4-32,112 2 1 0,-76-8-3 0,2-1-12 0,9 0-13 0,0-2-13 0,0 3-6 31,2-2-2-31,0 1 1 0,-1 1 7 0,-2-1-3 0,4 1-5 0,-5-1-4 0,1 2-6 0,2-1-4 16,-2 0 6-16,2 1 2 0,1-2 1 15,0 0 3-15,3-1-8 0,0-1-2 0,0 1 0 16,0-2-2-16,1 2 1 0,2 0-2 0,-4-1-2 15,0 4-3-15,-2 1-2 0,-3 1 0 0,-3 3-1 16,-3 0 0-16,-1 0 0 0,-2 0 1 16,-4 3-2-16,-2 1 0 0,-1-2 1 0,-2 0-2 15,-1 2 1-15,0-2 1 0,0 1 0 0,-3-1 2 16,3-1-2-16,-3 1 0 0,2-2 1 0,-1 0 1 16,1 0-4-16,-2 0 2 0,4 0-1 31,0 0 0-31,0 0 1 0,0 0-1 0,3 0-1 15,-3-2 0-15,-2 1-1 0,1 1 1 0,-4 0 0 16,2-1 1-16,-2 1-1 0,-2-1 2 0,-2-1-2 0,0 1-2 0,-1 0 3 0,-3 0 0 16,3-2 1-1,-3 2 0-15,2-1 1 0,-1 1 0 0,-1-2 0 16,1 2-1-16,-1 0 1 0,1 0 3 0,-2 0 0 16,-2 0 0-16,1 1-1 0,-2-2 0 0,-3 2-1 15,0 0 3-15,0 0-2 0,-2 0-2 0,-1 0 1 16,-2 0 1-16,2 0-2 0,-3 0 0 15,1 0 1-15,1 0 0 0,-3 0 0 0,2 2-1 0,-3-2-1 16,2 0 0-16,-1 0 0 0,-1 0-1 0,2 1-1 0,-2-1-1 16,1 0-7-16,-1 0-14 0,1 0-34 0,-1 0-62 15,1 0-113-15,-1-3-263 0,1 2-916 0</inkml:trace>
  <inkml:trace contextRef="#ctx0" brushRef="#br0" timeOffset="113883.33">13290 5535 2272 0,'0'0'100'0,"0"0"-18"0,0 0-11 0,0 0-12 16,0 0-16-16,0 0 4 0,0 0 9 0,0 0 5 15,0 0-4-15,0 0-13 0,0 0-13 0,0 0-12 16,79 1-9-16,-67-1-5 0,-1 0-3 0,-1 0-2 15,-1 0-2-15,-3 2-7 0,0 2-19 16,-4 3-48-16,0 1-84 0,-2 2-128 0,0-2-213 16,0-2-963-16</inkml:trace>
  <inkml:trace contextRef="#ctx0" brushRef="#br0" timeOffset="114375.26">13232 5754 998 0,'0'0'696'16,"0"0"-519"-16,0 0-82 0,0 0-30 0,0 0-13 15,0 0 14-15,0 0 18 0,0 0 3 0,0 0-12 16,0 0-20-16,0 0-14 0,0 0-11 16,0 0-10-16,122 1-7 0,-114 6-3 0,-3 1 3 15,-1 2 3-15,-3 1 3 0,-1 1 5 0,0 1-1 16,-2 2-2-16,-4-1-5 0,-1 0-5 0,1-1-4 16,-2-1-3-16,3-2-2 0,-1-2 1 15,3-1-3-15,0-3-3 0,1-2 1 0,2-1-5 0,0 0 2 16,2-1 0-16,3 0 4 0,2 0 3 0,1 0 1 15,3-3-2-15,2 0 2 0,0 2 0 0,-2 0 1 16,2 1 1-16,-2 0-1 0,-2 4-1 0,-3 0 2 16,-1 3 2-16,-1 3 6 0,-3 0 4 0,-1 2 5 15,0 3 6-15,-6 2-2 0,-1 0-4 16,-3 1-3-16,-4 2-6 0,1-2-7 0,-2-1-1 16,0 1-3-16,1-2 2 0,-2-4 0 15,5 0 0-15,0-3-2 0,1-1 0 0,1-2 0 16,-1-1 0-16,5-2 2 0,-1 0-4 0,1-2 3 15,1-1 0-15,4 0-1 0,-1 0-1 0,1 0-3 16,0 0-5-16,0 0-5 0,0 0-3 0,1 0 1 16,3 1 4-16,2 1 7 0,3-1 2 15,3-1 2-15,3 0 2 0,0 0 1 0,5 0 0 16,4 0 5-16,3 0 14 0,3 0 12 0,2 0 8 16,7 0-1-16,1 0-10 0,2 0-15 0,-2-1-8 15,2 0-6-15,-3 1-2 0,-5 0-2 0,-3 0 0 16,-4 0-3-16,-6 0-6 0,-3 1-13 0,-5 0-31 15,-4-1-50-15,-2 0-82 0,-2 0-135 32,0-2-259-32,-2 0-901 0</inkml:trace>
  <inkml:trace contextRef="#ctx0" brushRef="#br0" timeOffset="114663.21">13433 5814 1941 0,'0'0'135'0,"0"0"-32"0,0 0-15 16,0 0-18-16,0 0-25 0,0 0 9 0,0 0 14 16,0 0 3-16,0 0-11 0,0 0-14 15,143-61-9-15,-112 49-9 0,5 0-9 0,-3 1-6 16,0 2-4-16,-3 0-3 0,1 2-1 0,-5 2-2 16,-7 2-1-16,-4 2 0 0,-5 1 1 0,-3 0 1 15,-4 4 4-15,-2 1 7 0,1 2 11 16,-2 6 8-16,0 0 2 0,-4 6-2 0,-3 2-6 15,-4 2-8-15,-1 2-4 0,-3-1-4 0,-1 1-3 16,-2-2-3-16,4-1-3 0,-3-2-1 0,5-3-3 16,0-2-8-16,3-4-18 0,2-1-39 15,3-6-60-15,0 0-84 0,2-4-132 0,2 0-267 0,0 0-836 0</inkml:trace>
  <inkml:trace contextRef="#ctx0" brushRef="#br0" timeOffset="114809.09">13682 5500 1915 0,'0'0'112'0,"0"0"-57"0,0 0 5 16,0 0 12-16,0 0 4 0,0 0-1 0,-26 145-9 15,16-105-15-15,1 1-15 0,0 1-13 0,1-3-11 0,3-4-12 16,4-4-21-16,1-4-62 0,4-5-140 0,5-8-260 16,-2-5-944-16</inkml:trace>
  <inkml:trace contextRef="#ctx0" brushRef="#br0" timeOffset="114997.7">14042 5393 2177 0,'0'0'48'0,"0"0"-12"0,0 0 27 0,0 0 23 16,0 0 3-16,0 0-13 0,-10 123-14 0,8-97-18 15,0-2-16-15,2-2-10 0,0-1-11 0,0-5-8 16,4-1-12-16,1-2-28 0,2-4-59 15,3-1-96-15,0-4-150 0,-3-1-228 0,-3-2-823 0</inkml:trace>
  <inkml:trace contextRef="#ctx0" brushRef="#br0" timeOffset="115235.15">14113 5363 1529 0,'0'0'110'0,"0"0"-61"0,0 0 13 16,0 0 26-16,0 0 12 0,0 0-8 0,0 0-5 31,0 0-10-31,0 0-10 0,131-35 6 0,-109 34 7 16,2 1-1-16,1 0-8 0,-3 0-14 0,-2 2-16 15,-2 3-3-15,-2-1-2 0,-4 3-2 16,-2 1 2-16,-1 2 2 0,1 1 0 0,-3 0 0 16,-2 3-5-16,1 3-8 0,-2-1-5 0,1 2-5 15,-3-1-4-15,-2 4-2 0,2-6-3 16,-2 2-2-16,0-3-6 0,-2 1-9 0,-2-3-26 0,-3 2-49 15,1-1-71-15,-1-1-98 0,-3-1-150 16,1-2-206-16,1-4-805 0</inkml:trace>
  <inkml:trace contextRef="#ctx0" brushRef="#br0" timeOffset="115408.1">14074 5628 1539 0,'0'0'204'0,"0"0"-119"0,0 0 1 16,0 0 40-16,0 0 9 0,0 0-17 0,0 0-17 15,0 0-21-15,128-67-15 0,-106 61-14 16,-1 1-11-16,-2 2-13 0,-2-1-13 0,-2 3-7 16,-1 0-5-16,-4 1-7 0,-2 0-12 0,0 0-28 15,-5 0-55-15,1 0-95 0,-1 2-157 0,-3 0-241 16,1-1-780-16</inkml:trace>
  <inkml:trace contextRef="#ctx0" brushRef="#br0" timeOffset="115759.52">14176 5431 933 0,'0'0'888'0,"0"0"-780"0,0 0-58 0,0 0 5 15,0 0 1-15,0 0 11 0,0 0-2 0,0 0-2 16,0 0-13-16,-20 132-14 0,12-103-11 0,-3-1-10 16,2-3-7-16,2-2-3 0,0-2-2 0,2-3-3 15,3-3 0-15,0-1-1 0,2-2 3 16,0-1-2-16,0-2 0 0,0-2-1 0,3-2 2 15,1-1-1-15,2-2 1 0,1-2 3 0,1 0 8 0,2-1-1 16,3-6 2-16,0-1-5 0,2-3-5 16,0 0-2-16,1 1-2 0,0-1 3 0,2 4-2 15,-4-2 2-15,0 3 5 0,-3 1 4 0,-1 3 4 16,-2-1 1-16,-4 3 2 0,-2 0 2 16,-2 0 10-16,0 2 16 0,0 3 10 0,-6 4 1 15,-5 5-7-15,-4 3-15 0,-4 4-12 0,-5 4-7 0,2-2-5 16,-4 1 2-16,1 0-3 0,2-2-2 0,3-3-3 15,2-3-9-15,4-1-15 0,5-3-41 16,3-3-83-16,4-1-130 0,2-5-219 0,0-1-989 0</inkml:trace>
  <inkml:trace contextRef="#ctx0" brushRef="#br0" timeOffset="115930.55">14270 5824 2232 0,'0'0'64'0,"0"0"-41"0,0 0 29 0,0 0 30 15,0 0 14-15,0 0 1 0,0 0-12 0,0 0-18 16,0 0-17-16,0 0-14 0,0 0-15 0,126-9-8 16,-110 5-8-16,1 2-6 0,-3 1-5 0,0 0-24 15,-3 1-38-15,-2 0-84 0,-3 0-124 0,-1 0-197 16,-3 1-951-16</inkml:trace>
  <inkml:trace contextRef="#ctx0" brushRef="#br0" timeOffset="116071.04">14231 5967 1993 0,'0'0'84'0,"0"0"-42"0,0 0 8 16,0 0 8-16,0 0-11 0,0 0-6 0,0 0-8 15,0 0-9-15,0 0-9 0,-33 130-5 16,34-114-4-16,2 0-6 0,0-1-14 0,0-2-37 16,2 0-70-16,-1-5-125 0,0-2-183 0,-1-2-934 0</inkml:trace>
  <inkml:trace contextRef="#ctx0" brushRef="#br0" timeOffset="116228.38">14322 5941 1979 0,'0'0'61'16,"0"0"-45"-16,0 0 27 0,0 0 37 0,0 0 18 16,0 0-2-16,0 0-17 0,0 0-20 15,0 0-14-15,0 0-8 0,0 0-7 0,46 135-10 16,-43-116-9-16,-1-1-9 0,1-1-17 0,-1-1-57 15,1-1-136-15,-2-4-265 0,2-5-992 0</inkml:trace>
  <inkml:trace contextRef="#ctx0" brushRef="#br0" timeOffset="116674.45">14865 5396 1761 0,'0'0'238'0,"0"0"-48"0,0 0-6 15,0 0-25-15,0 0-40 0,0 0-34 0,0 0-32 16,0 0-24-16,0 0-18 0,0 0-9 0,0 0 0 16,0 0 0-16,0 0 0 0,0 0-3 0,-120 146-3 15,101-116-16-15,2-3-30 0,3-3-59 0,5-4-89 16,0 0-145-16,5-8-234 0,1-3-838 0</inkml:trace>
  <inkml:trace contextRef="#ctx0" brushRef="#br0" timeOffset="116833.82">14839 5588 1743 0,'0'0'150'0,"0"0"-18"15,0 0 24-15,0 0-1 0,0 0-36 0,0 132-27 16,-1-100-19-16,-1-2-21 0,0 1-10 0,-2-2-14 16,2-1-13-16,-3-4-11 0,5-1-11 15,0-2-20-15,0-2-63 0,5-4-124 0,-2-4-196 16,1-5-1020-16</inkml:trace>
  <inkml:trace contextRef="#ctx0" brushRef="#br0" timeOffset="117027.27">15019 5230 1583 0,'0'0'704'0,"0"0"-562"0,0 0-35 0,0 0-26 16,0 0-36-16,0 0-29 0,0 0-10 0,0 0-1 15,0 0 2-15,0 0 3 0,0 0 0 0,0 0-5 16,0 0 0-16,0 0-4 0,43 40-11 0,-36-34-38 16,-1 2-99-16,-2 1-167 0,-3 0-281 0,1-4-854 0</inkml:trace>
  <inkml:trace contextRef="#ctx0" brushRef="#br0" timeOffset="117216.16">14926 5450 1980 0,'0'0'195'0,"0"0"-70"0,0 0-30 0,0 0-29 0,0 0-25 16,0 0 2-16,0 0 9 0,0 0 6 16,0 0-4-16,0 0-10 0,0 0-11 0,0 0-11 15,127-23-8-15,-105 19-7 0,-3-1-1 0,0 2-4 16,-4-1-1-16,-2 3-2 0,-4 0-7 16,-4 1-9-16,0 0-27 0,-3 1-49 0,-2 5-67 15,-2 2-79-15,-5 3-104 0,1-2-129 0,0-3-756 0</inkml:trace>
  <inkml:trace contextRef="#ctx0" brushRef="#br0" timeOffset="117389.09">14977 5598 808 0,'0'0'393'0,"0"0"-127"15,0 0-59-15,0 0-50 0,0 0-63 16,0 0-33-16,0 0-5 0,0 0 3 0,0 0 2 16,0 0-7-16,0 0-11 0,0 0-9 0,0 0-6 15,0 0-5-15,136-53-4 0,-117 46-5 0,-1 1-3 16,0 0-3-16,-3 3-5 0,-4 0 0 15,-1 0-4-15,-1 1-3 0,-6 2-8 0,0 0-14 16,-3 0-31-16,0 0-59 0,-3 3-139 0,0 2-254 16,-1-1-849-16</inkml:trace>
  <inkml:trace contextRef="#ctx0" brushRef="#br0" timeOffset="117564.89">14937 5720 1642 0,'0'0'144'0,"0"0"-55"0,0 0-1 15,0 0 6-15,0 0 3 0,0 0-13 16,0 0-20-16,0 0-18 0,124-41-11 0,-101 32-8 16,2 1-7-16,-5 0-5 0,0 2-6 0,-4 0-3 15,-3 3-4-15,-2 0-4 0,-4 3-8 0,0-1-13 32,-4 1-29-32,-1 0-69 0,-1 0-124 0,-1 1-229 15,0 1-904-15</inkml:trace>
  <inkml:trace contextRef="#ctx0" brushRef="#br0" timeOffset="117912.03">15018 5795 928 0,'0'0'188'0,"0"0"-41"16,0 0-7-16,0 0-15 0,0 0-35 0,0 0-23 16,0 0-17-16,0 0-13 0,4 119-9 0,1-111-9 15,-1 0-6-15,-3 0-4 0,2-4-3 0,-1-1-2 16,-1-1 0-16,-1 0 1 0,0-2 12 0,0 0 3 15,0 0-6-15,0-4-9 0,0-3-15 16,-1-1-4-16,0-1 8 0,0-3 7 0,1 0 4 16,0 1 5-16,0 0 5 0,0-1 4 0,1 2 4 15,3-2 2-15,0 2 6 0,1 0 7 16,2 0 10-16,0 2 12 0,2 0 5 0,1 2 0 16,0 2-3-16,1 0-6 0,-1 3-4 0,0 1 0 15,1 0 1-15,0 0-2 0,-1 1-2 0,0 3 1 16,-1 2 0-16,-3 0 1 0,-1 0 0 0,-1 2-5 15,-2 2-6-15,-2 0-6 0,0 1-6 16,0 2-7-16,-6 2-6 0,-1-3-7 0,-2 3-6 16,-2-2-9-16,2 0-18 0,0-4-45 0,1-2-74 15,1-2-120-15,4-4-204 0,1 0-1042 0</inkml:trace>
  <inkml:trace contextRef="#ctx0" brushRef="#br0" timeOffset="118235.25">15467 5177 1555 0,'0'0'467'0,"0"0"-297"0,0 0-36 16,0 0-21-16,0 0-42 0,0 0-32 0,0 0-20 16,0 0-8-16,0 0-6 0,0 0-3 0,0 0 0 15,0 0-2-15,0 0-2 0,0 0 0 0,-60 101 0 16,59-90 0-16,-3 0 2 0,1 0-2 15,1-1 1-15,-1-1 1 0,0 0 0 0,-1 2 2 16,0-2-2-16,2 2 0 0,-2-2 1 0,3 3-1 16,-2 2 2-16,2 1 4 0,0 2 5 0,1 3 4 15,0 1 10-15,0 3 5 0,0-1 2 16,0 0-1-16,1 0-8 0,0-2-6 0,2-2-8 16,-2-1-4-16,3 0-1 0,-2-3-4 0,1-2-4 15,-1 0-15-15,1-4-30 0,-1-3-57 0,2-1-85 16,-3-3-133-16,2-2-196 0,-1 0-889 0</inkml:trace>
  <inkml:trace contextRef="#ctx0" brushRef="#br0" timeOffset="118487.64">15464 5434 1181 0,'0'0'377'0,"0"0"-286"15,0 0-10-15,0 0 26 0,0 0 12 16,0 0-11-16,0 0-6 0,0 0-11 0,0 0-15 15,121-71-16-15,-104 66-12 0,0 1-5 0,-4 0-2 16,0 3-2-16,-2 0-2 0,0 1 1 16,-2 0 2-16,-3 0-5 0,3 1-2 0,-6 2-1 15,2 3 1-15,-1 1 3 0,0 2 1 0,0 3 0 16,-2 4-7-16,-1 2-3 0,1 3-6 0,-1 1-6 16,-1 1-8-16,0-3-3 0,2 1-1 0,0-2-4 15,-1-2-6-15,-1-2-10 0,1 0-29 16,0-3-60-16,0-1-104 0,-1-1-161 0,0-4-285 0,0 0-822 15</inkml:trace>
  <inkml:trace contextRef="#ctx0" brushRef="#br0" timeOffset="118651.19">15445 5532 1097 0,'0'0'893'0,"0"0"-867"0,0 0-16 0,0 0 22 16,0 0 20-16,0 0 10 0,0 0-2 15,0 0-7-15,0 0-11 0,0 0-11 0,124-77-9 16,-107 72-6-16,0 4-7 0,-1-1-10 0,-4 2-8 16,-3 0-13-16,-3 3-25 0,-2 2-46 15,-3 4-93-15,-1-1-174 0,0-3-795 0</inkml:trace>
  <inkml:trace contextRef="#ctx0" brushRef="#br0" timeOffset="118816.34">15448 5675 1286 0,'0'0'166'0,"0"0"-107"16,0 0 17 0,0 0 30-16,0 0 10 0,0 0-6 0,0 0-12 15,0 0-18-15,0 0-18 0,127-75-19 0,-110 68-10 0,1 2-12 16,-6-2-14-16,1 4-16 0,-6 0-28 16,-1 3-62-16,-3 0-117 0,-3 0-224 0,0 3-915 0</inkml:trace>
  <inkml:trace contextRef="#ctx0" brushRef="#br0" timeOffset="118985.11">15470 5770 1867 0,'0'0'45'0,"0"0"-30"0,0 0 35 16,0 0 24-16,0 0 7 0,0 0-7 0,0 0-15 16,119-61-16-16,-99 52-14 0,-2 1-10 15,-3 0-8-15,-1 2-5 0,1 1-8 0,-5 2-8 0,-3 1-25 0,-2 1-47 31,-1 1-79-31,-4 0-145 0,0 0-282 0,0 3-601 0</inkml:trace>
  <inkml:trace contextRef="#ctx0" brushRef="#br0" timeOffset="119134.3">15460 5841 1427 0,'0'0'302'16,"0"0"-247"-16,0 0-7 0,0 0 11 0,0 0-1 15,0 0-14-15,-74 125-14 0,65-109-13 0,5-1-11 0,0-3-14 0,2 0-24 16,1-2-51-16,1-2-85 0,0-2-140 0,0-2-153 16,0-3-525-16</inkml:trace>
  <inkml:trace contextRef="#ctx0" brushRef="#br0" timeOffset="119345.13">15426 5997 1719 0,'0'0'106'0,"0"0"-35"16,0 0 21-16,0 0 19 0,0 0-7 15,0 0-11-15,0 0-16 0,0 0-15 0,0 0-9 16,0 0-5-16,118 2-1 0,-95-1 15 0,2 2 16 16,7-2-5-16,0 0-9 0,4 0-30 0,-1 1-25 15,-3 0-3-15,-1 1-3 0,-5 0 0 0,-2-1-2 16,-4 1 0-16,-4 0 0 0,-2-2-4 0,-5 2 1 16,-3-2-2-16,-1 0-6 0,-4-1-11 31,-1 0-33-31,0 0-74 0,-4 0-97 0,-3 0-129 15,1-2-204-15,1 1-862 0</inkml:trace>
  <inkml:trace contextRef="#ctx0" brushRef="#br0" timeOffset="119502.81">15590 5852 1824 0,'0'0'82'0,"0"0"-65"16,0 0 7-16,0 0 24 0,0 0 16 15,0 0 0-15,0 0-11 0,0 0-13 0,0 0-21 16,0 0-15-16,0 0-34 0,0 0-106 0,0 0-228 16,0 0-1016-16</inkml:trace>
  <inkml:trace contextRef="#ctx0" brushRef="#br0" timeOffset="119676.4">15887 5835 1540 0,'0'0'509'0,"0"0"-473"0,0 0-2 16,0 0 43-16,0 0 14 0,0 0-5 16,0 0-7-16,0 0-14 0,0 0-20 0,0 0-20 15,0 0-12-15,0 0-10 0,0 0-12 0,0 0-29 16,111 67-83-16,-106-62-179 0,-1-2-346 0,-4 1-798 0</inkml:trace>
  <inkml:trace contextRef="#ctx0" brushRef="#br0" timeOffset="-177880.46">20001 5016 1051 0,'0'0'97'0,"0"0"10"16,0 0 14-16,0 0 16 0,0 0-15 0,0 0-31 16,0 0-19-16,0 0-6 0,0 0 7 0,0 0 13 15,0 0 7-15,0 0 7 0,20 18-5 16,-13-13-10-16,2-2-6 0,-2 2-7 0,3 0-5 15,3-2-3-15,-1 2-8 0,2-1-5 0,3-1-4 16,3 0-4-16,2 0-4 0,4-2-1 0,0 0-3 31,5 1-4-31,5 0-3 0,-1-2 0 0,10 0-3 16,1 0-3-16,11 0-2 0,3 0-5 0,5 0-3 16,4-2 2-16,2 0-2 0,2-2 0 0,2 1-3 15,1-1-1-15,1 0-1 0,-1 0-2 0,0 2 0 16,-2 0-1-16,-3-1-2 0,-4 1-1 15,-1 0 1-15,-6-1 0 0,-3 1 0 0,1-1 0 0,-1 2-1 16,-2-1 1-16,2 0 1 0,0 1 0 0,-1-1 0 16,0-2 1-16,1 2-2 0,-2-3 1 0,-1 1-1 15,-6 0 0-15,2 1-2 0,-4 0-1 0,0-1-1 16,-1 2 0-16,1 1 0 0,0-2 4 16,-1 3-1-16,-3 0 0 0,-1 0 0 0,2 0-1 15,-2 3 1-15,-1-1 0 0,1 2 1 0,-3 1-2 16,2 0 0-16,0 0 2 0,0 2-2 15,-4-1 0-15,-1 0 2 0,-4 2-2 0,-1-1 0 16,-3-2 0-16,-1 2-3 0,0-1-1 0,-3 0 4 16,-4-1-2-16,-5 0 0 0,0 0 4 0,-4-1-1 15,0 0 0-15,-4-1 0 0,2-1-2 16,-3 1 2-16,0-1 2 0,0-1 0 0,-3 0 1 0,0-1-1 16,-2 0 1-16,1 0 0 0,-1 0 1 15,0 0-1-15,0 0-2 0,0 0-5 0,0 0-10 16,0 0-19-16,-1 0-29 0,-3 0-47 0,-2 0-74 15,-3 0-134-15,1-1-250 0,3 1-977 0</inkml:trace>
  <inkml:trace contextRef="#ctx0" brushRef="#br0" timeOffset="-176606.8">3391 5863 547 0,'0'0'208'16,"0"0"-39"-16,0 0 10 0,0 0 20 15,0 0-2-15,0 0-11 0,0 0-8 0,0 0-13 16,0 0-14-16,0 0-23 0,0 0-22 0,0 0-14 16,-11 10-15-16,11-8-14 0,0-2-12 0,0 1-10 15,0-1-9-15,0 1-5 0,0-1-5 16,0 0-3-16,0 0-4 0,0 1-3 0,0-1-2 15,1 0 1-15,2 1 6 0,3 2 9 0,0-1 4 16,4 0-1-16,0 0-3 0,5 0-4 16,-3-1-3-16,2 0 1 0,4 0 0 0,1-1 0 15,0 0 2-15,2 0-1 0,1 0-2 0,-1 0-2 16,1-1-4-16,3-1-1 0,-1 0-2 0,-1-2-2 16,4 2-1-16,0-1-2 0,-1 1-2 0,4 0 0 15,0-1 3-15,2 1 0 0,5 0 3 0,1 1 0 16,4-1 0-16,0-2-4 0,0 2-2 0,5-2 0 15,-2-1 2-15,2 1 2 0,-2-1 0 0,4-1 1 16,-5 1-1-16,4-1 0 0,-4-2-1 0,3 1 1 16,-4 1-4-16,3 0 2 0,-5 2-1 0,-1 0-1 15,1 3-1-15,-5-1-2 0,3 2 0 16,-1 0 0-16,2 0 0 0,0 0 0 0,1 0 0 16,3 0 2-16,0 0-2 0,3 0 0 0,-2 0 2 0,2 2-2 15,-1-2 1-15,-1 1 0 0,-1 2-1 0,0-1 0 16,-3 1-2-16,-3 0 2 0,-2-1 1 0,0 1-1 15,-2 0 2-15,-2-2-3 0,-3 1 2 0,-2 1-1 16,-1-1 1-16,3 0-1 0,1 0 1 16,0 0-1-16,1-1 2 0,0-1-1 0,-1 1 0 15,0 0 0-15,-1-1-2 0,-2 2 2 0,0-1 0 16,-3-1-1-16,0 1 2 0,-2 0-2 0,-2-1 2 31,-2 0-2-31,-3 1 1 0,0-1 0 0,-3 0-1 0,-3 0 1 0,-3 1-1 0,-1-1 1 0,-3 0-1 16,2 0 0-16,-3 0 2 0,1 0-3 15,-2 0 0-15,0 0-2 0,0 0-9 0,0 0-15 16,0 0-32-16,0 0-52 0,-3 0-77 0,-2 0-132 16,0 0-283-16,1 0-951 0</inkml:trace>
  <inkml:trace contextRef="#ctx0" brushRef="#br0" timeOffset="-173164.64">16549 7795 1249 0,'0'0'185'0,"0"0"-36"0,0 0-4 0,0 0-11 16,0 0-36-16,0 0-18 0,0 0-14 0,0 0-15 16,0 0-8-16,0 0-10 0,0 0-8 0,0 0-7 15,6 3 1-15,-5 0 7 0,4-1 10 16,1-1 9-16,3 3 7 0,3 0 6 0,4-1 2 0,-1 0 2 15,3-1-5-15,3 0-9 0,1 1-8 0,5-2-7 16,2 0-5-16,2-1-2 0,2 0-2 0,2 0-3 16,2 0-5-16,3 0-3 0,5 0-1 0,2 0 1 15,5-1 3-15,4-1-1 0,0-3 1 16,2 1-2-16,2 0 2 0,-1-1 0 0,-1 1-1 31,-2 0-4-31,-4 1-2 0,-4 0-1 0,-4 0-1 16,-4 0-1-16,-6 1-1 0,-5 1 0 0,-1 0-1 15,-7 1-1-15,-3-1 1 0,-6 1 0 0,-2 0-1 16,-3 0 2-16,-4 0 2 0,-1 0 1 0,2 0 3 16,-4 0 2-16,2 0 2 0,-2 0 0 15,0 0-1-15,0 0-2 0,0 0-4 0,0 0-2 16,0 0-1-16,0 0-3 0,0 0-2 0,0 0-1 0,0 0-3 16,0-1-5-16,0 1-15 0,0-1-34 15,-2 1-55-15,-2 0-74 0,2 0-115 0,0 1-318 16,-2 1-897-16</inkml:trace>
  <inkml:trace contextRef="#ctx0" brushRef="#br0" timeOffset="-155126.39">11065 7797 357 0,'0'0'470'0,"0"0"-295"0,0 0-4 0,0 0-4 32,0 0-13-32,0 0-15 0,0 0-16 0,0 0-6 15,0 0-9-15,0 0-10 0,0 0-5 0,0 0-7 16,-8-7-11-16,7 7-10 0,1 0-13 0,0 0-15 16,0 0-12-16,0 0-11 0,0 0-6 0,0 0-3 15,0 0-3-15,0 2-2 0,0-2 1 0,0 0-2 16,0 0 1-16,0 0 2 0,0 0 6 0,2 1 7 15,4 1 5-15,0-1 7 0,2 1-1 0,1-1-1 16,1 2-3-16,2-1-1 0,3 0-5 0,-1 0 1 16,3 2-2-16,-2 1 1 0,4-2 0 0,0 2-2 15,1-2 1-15,0 1 0 0,1-2-2 16,1 0 2-16,5-2-3 0,-3 0-1 0,6 0 0 0,0 0-1 16,2 0-2-16,4-3-1 0,-2-1 0 15,3 0-3-15,-1-2 0 0,4 1-1 0,1 0 0 16,0 0 0-16,-1 2 0 0,1-2 0 0,0 1-1 15,0-2 0 1,3 3 0-16,-5 1-4 0,-2 0 2 0,2 0 1 16,-3 0 0-16,-2 1-1 0,-2 1 0 0,-3-2 0 15,-2 1 1-15,-1 0-2 0,1 0 2 16,-3-1-1-16,2 0 1 0,-4 1 3 0,-3 0-3 0,-1-1 1 0,-3 1-2 16,-3 0 3-16,-4 1-2 0,-4-1 0 15,1 1 2-15,-4 0 5 0,-1 0 2 0,0-1 5 16,0 1 1-16,-1-1-2 0,-6-1-7 0,-2 0-5 0,-3 1-3 15,-7-1-4-15,-3 0 2 0,-7 1 0 16,-2 1 0-16,-2 0-3 0,-5 0 1 0,-5 0-3 16,-4 0-1-16,-4 4-1 0,-2-2 0 0,0 2 2 15,-5-2 0-15,-2 1 3 0,4 2 1 0,-2-1 2 16,0 0 0-16,6-1 1 0,1 0 1 16,1 0 0-16,6-1 0 0,-3 1 0 0,7-1 0 0,4 0 0 15,0-1 0-15,5-1-3 0,6 2 2 0,-1 0-1 16,6 0-1-16,5 0 1 0,-1 0 0 0,7-1 1 31,6-1-2-31,1 2-2 0,2-1-7 0,0-1-1 16,0 2 3-16,3 1 5 0,3-1 2 0,2 3 3 15,6 0 0-15,0-2 1 0,7 2 3 0,6-3 1 16,3-1 0-16,3 0 2 0,6-1-1 0,3 0-1 16,6 0 2-16,4 0-2 0,1 0-1 15,6 0 0-15,-1 0-1 0,3 0-2 16,-1-1 2-16,1 0-1 0,-3-1-1 0,2 1 1 0,-1-2 0 15,-3 1-1-15,-2 0 1 0,-4 0 1 0,-5 1 0 0,-5-1-1 0,-1 1 0 16,-8 0-1-16,-4-1 1 0,-5 1 0 16,-8 0-1-16,1 0-1 0,-7 0 3 0,-2-1 3 15,-4 2 4-15,0-1 3 0,-2 1 4 0,0 0 1 16,0 0-3-16,-2 0-3 0,0 0-8 0,-7-1-6 16,-1 1-3-16,-9 0 0 0,-4 0-1 0,-6 0 1 15,-4 0 0-15,-5 0 0 0,2 1 1 0,-3 0 0 16,-1 1-2-16,1-1 3 0,0 1-3 0,3-1 2 15,-1 2 2-15,4-1-1 0,-2-1 3 16,3 0-2-16,0 1 0 0,2-2 1 0,0 0 0 16,4 0 0-16,0 0 1 0,2 0 1 0,0 0-1 15,3 0 0-15,5-2 2 0,0 0-1 16,3 0 0-16,1 1-1 0,2-1 1 0,2 1-2 16,1 0 1-16,1 0 2 0,1 0 0 0,5 1-2 0,-1-2 2 31,1 2-1-31,-1 0 1 0,1 0-1 0,-2-1-1 0,-3 1 0 0,1 0-3 0,-3 0 1 15,-5 0 1-15,-4 0-3 0,-4 0 2 0,-3 0 0 16,-7 1 0-16,-3 3 0 0,-6 1-1 16,-1-1 0-1,-1 2-1-15,0-1 0 0,2-2-1 16,6 1 2-16,2-1 0 0,2-1 2 0,4-2 2 16,0 1-1-16,3-1 0 0,3 0 1 0,-1 0-1 15,5 0 2-15,-2 0-2 0,1-2 3 0,2 1-3 16,2-2 1-16,-5 2 1 0,5-2-4 0,-6 3 4 15,2-2-2-15,-4 1 0 0,-1-1 0 0,2 0 1 16,1 0-1-16,2 1 1 0,3 0 0 16,3 0 0-16,1-1 0 0,4 1 1 0,-1 1 0 0,5 0 2 15,1 0-2-15,0-1-1 0,0 1-1 0,0 0 0 16,0 0 1-16,0 0-1 0,0 0 0 16,2-1-1-16,6 0 1 0,1 0 0 0,2-1 0 15,6 1 0-15,1-1 0 0,7 1 1 0,3-2 0 16,4-1 3-16,2 3-1 0,6-3 1 15,1 1 1-15,5-1-1 0,1-2-1 0,2 3 0 0,2-1 3 0,0-1-1 16,-1 2-1-16,-1-1-1 0,-4 1-2 0,2 0-1 16,-5 1 1-16,-1 1 0 0,-1 0-1 15,0 1 0-15,1 0 2 0,-1 0-2 0,-1 0 0 16,0 0 1-16,-2 0 1 0,2-1-2 0,-1-2 0 16,0 2 2-16,-1-1-2 0,0-2 0 0,-2 2 0 15,3 0 0-15,-1-1 2 0,-3 0-1 16,3 3 0-16,-4-3 0 0,0 1-1 0,5 0 0 0,-1 0 0 15,-1-1 0-15,3 1 0 0,-5 0 0 0,2 1-1 16,-3 0 1-16,3 0-1 0,-2-2 2 0,1 2 0 16,1-1 0-16,-1 0 0 0,1 1 0 15,-1 0-1 1,1 0 0-16,-1-1 0 0,0 2 0 0,-1-2 1 16,1 1 0-16,-3-1-3 0,0 2 2 15,0-1 1-15,-1 1-2 0,0 0 3 0,0 0-1 16,-1 0-1-16,0 0 0 0,-1 0 1 0,-2 0 0 15,-3 0-1-15,4 0 1 0,-2 0-2 0,1 0 2 16,1 0 0-16,-3 0 1 0,4 0 0 16,-5 0 0-16,2 0-2 0,-1 0 0 0,0 0 3 15,-2 0-3-15,-3 0 0 0,3 0 2 0,-2 0 0 16,-2 0-3-16,-1 0 2 0,2 0-1 0,-4 0-1 16,-1 0 2-16,1 0-1 0,-2 0 1 0,-1 0-2 15,-2 0 2-15,2 0-2 0,-3 0 1 16,1 0-1-16,1 0 2 0,-1 0 0 0,0 0 0 15,-1 0-2-15,2-1 2 0,-1 1-1 0,-2 0 2 16,-1-1-4-16,2 1 2 0,-2 0 2 0,-3 0-2 16,-1 0 3-16,-2 0-3 0,-1 0 1 15,-1 0 2-15,0 0 5 0,0 0-1 0,0 0 0 16,0 0 1-16,-2 0-6 0,-5-1 3 0,2-1-3 16,-7 2-1-16,0-1 0 0,-1 0 0 0,-6 1-1 15,2-1 1-15,-1 0 1 0,-3 0-1 16,-2-2 0-16,1 2-1 0,-3 0 0 0,-2-1-1 0,0-1 2 15,0 1-1-15,0 0 2 0,0-1-2 0,4 1 0 16,-1 0-1-16,2 0 1 0,-1 2 1 16,3 0-1-16,0 0 0 0,-2-1 1 0,1 1-2 0,0 0 0 15,-2 0 1-15,1 0-3 0,-5 0 3 0,-2 0 1 16,-1 0-2-16,-1 1 2 0,0-1-1 0,-2 3-1 16,0-1 1-16,-3 0-3 0,5 1 2 0,2-2 1 15,3 1 0-15,-1 1-2 0,1-2 2 0,1 1 0 16,-1 0 0-16,2 0 0 0,-2 0 1 0,0 0-2 15,-2 1 1-15,3-2 0 0,-3 1 1 0,-1 1 0 16,-2-2 0-16,0 1 0 0,-1-2-1 0,1 2 0 16,1-1 1-16,2-1 0 15,4 0-1-15,1 0 1 0,1 0-2 0,7 0 3 0,-3 0-2 16,6 0 0-16,1 0 0 0,2 0-2 16,2 0 3-16,4 0 0 0,1 0-2 0,-3-1 0 15,5 1 2-15,0 0-2 0,0 0 2 0,0-2-2 16,0 2 1-16,0 0-2 0,0 0-3 0,5 0 1 15,-1 0-1-15,6 0 2 0,2 0 1 0,6 0 0 16,3 0 1-16,2 0 1 0,5 0 0 16,5 0 0-16,4-1 1 0,2 1-1 0,2 0-1 15,2 0 1-15,3 0 0 0,-1 0-1 0,1-1 0 16,0 1 0-16,-2-1 1 0,1-1 0 16,-1 0 1-1,3 0-1-15,-1-2 0 0,1 2 1 0,0-2 0 16,-4 1 0-16,0-2-1 0,-3 0 2 0,-1 2-2 15,0-1 1-15,-4-1-1 0,-2 2-1 0,-2 0 1 16,-4 1 0-16,0 0-1 0,-6 1 1 0,-1-2 0 16,-7 2 0-16,1 0 1 0,-4 1-1 0,-4-1-1 0,0-1 0 15,-2 2 3-15,-3 0 0 0,-1 0 2 16,0 0 1-16,0 0 1 0,0 0 1 0,0-1-1 16,0 1-2-16,0-1-1 0,-2 0-1 0,-6-1-2 15,1 1 0-15,-4-1-2 0,-5 0 1 0,-3 0-1 16,-7 1 0-16,-3 0 2 0,-5-1 0 0,-4 1 0 15,-5 1-1-15,0 0 0 0,-4 0 0 0,2 0 1 16,2 0 0-16,3 0 0 0,3 0 0 0,6 0 0 16,2 0 1-16,7 1-2 0,2 1 1 0,6-1-1 15,2 0 1-15,4-1 0 0,2 1 0 0,2-1-1 16,3 1 0-16,-1-1-4 0,2 0-1 16,0 0 1-16,0 1-1 0,3 0 2 0,1 1 2 15,5-1 1-15,3 1 0 0,5 0 2 0,4-1-1 16,1 2 1-16,6-2-1 0,1 1 0 15,-4 1 1-15,4-1 0 0,0 0-1 0,1 0-2 0,-1 0 2 16,-1 0 0-16,0-1 0 0,1 1 0 0,0-1 1 16,-1 0 0-16,-2-1-3 0,1 0 3 0,-5 0-1 15,-1 0-1-15,-3 0 2 0,-6 0 0 16,-4 0-1-16,-5 0 2 0,-1 0 4 16,-2 0 1-16,0 0 1 0,-6-1-4 0,-5 0-2 15,-8-2-3-15,-9 3 1 0,-6 0-1 0,-10 0 1 0,-7 0-2 16,-7 1 1-16,-5 2 1 0,-1 1 0 15,-6 0-2-15,4 1 0 0,-4 1 0 0,2 0 0 16,5-2 2-16,2 2-1 0,2-1 0 0,7 2-2 16,2-1 3-16,7-2 0 0,4 2-1 15,9-3 0-15,7 0-1 0,5 0 0 0,7-1 0 16,2-1-1-16,7 0-2 0,2 1-4 0,0-2 1 16,2 1 1-16,7 1 2 0,3-1 4 15,8-1-1-15,7 0 3 0,4 0-2 0,4 0 1 0,4-2 0 16,5 0 0-16,1-2 0 0,-1 2-2 0,5-2 0 31,-2 2 1-31,-1-1 1 0,2 0 0 0,0 0 1 16,-3 1-1-16,2-2 0 0,-3 2 0 0,-2 0 0 15,-6 0 1-15,-5 0-2 0,-7 1 1 0,-5-1 2 16,-7 1 0-16,-4 1 1 0,-6 0 3 16,-2-1 1-16,0 1 1 0,-3-1-4 0,-7 1-4 0,-8 0 0 0,-5 0-2 15,-9 0 0-15,-9 0 0 0,-10 1 1 0,-6 1-1 16,-4 0 1-16,-1 0-2 0,-2 1 0 0,-2-1 0 15,4 0 0-15,0 2 2 0,3-1 0 16,3 0 1-16,4 1-3 0,5-1 2 0,6 0-1 16,4-2 0-16,6 2 5 0,6-2-3 0,5-1 1 15,6 2 1-15,8-2-1 0,-1 0 0 0,7 0-1 0,0 0 0 32,1 0-4-32,9 0 0 0,2 0-1 0,8-2 2 15,7 0 2-15,5 0 1 0,4-1 1 0,1 1-1 16,5 1-2-16,2 1 2 0,-1-1 0 15,0 1 1-15,2 0-3 0,-4 0 2 0,1 0-1 16,-2-1 0-16,-5 1 0 0,3-1 1 0,-5-1 0 16,-1 1 0-16,-3 1 2 0,-1-2-1 0,-3 1 0 15,-4 0-1-15,-5 1 0 0,-2-1 2 0,-7 1-1 16,-1 0 1-16,-5 0 3 0,-1 0 2 16,0 0 0-16,-7 0-2 0,-4 0-3 0,-9 0-1 15,-9 0 0-15,-5 0-1 0,-8 0 1 0,-7 0-2 16,-3 2 1-16,-2 1 0 0,0-3-2 0,3 3 2 15,2-1-2-15,3 0 1 0,1 0 1 0,3 0 0 16,6-1-1-16,0 1 0 0,6-1 3 16,7 0-2-16,5 1 0 0,4-1 2 0,6-1-3 15,5 0 1-15,1 0-2 0,2 0 0 0,0 0-5 16,6 0 2-16,4 0 2 0,7 0 1 0,5-1 0 16,2-2 2-16,11 0 1 0,0 0-1 0,5 1-1 15,4 0 0-15,1 0 1 0,-2-1 0 16,4 1 0-16,-4 0 0 0,0 0-1 0,-3 1 0 15,-1-1 3-15,-1 1-2 0,-3 0 0 0,-3 0 0 16,1 1 2-16,-3-1-2 0,-4 1 0 0,-2-2 1 16,-5 1 0-16,-1 1-1 0,-6-1 2 0,-2 1-1 15,-1-1 2-15,-2 1-2 0,-3-2 1 0,-3 2-2 16,3 0 3-16,-3 0-2 0,-1 0 2 0,0 0 0 16,0 0-1-16,0 0 0 0,0 0-1 0,0-1-1 15,0 1-1-15,0 0 0 0,0 0-3 16,0 0-3-16,0 0-9 0,0 0-26 0,0 0-51 0,0 0-76 15,0 0-113-15,0 0-244 0,0 1-942 0</inkml:trace>
  <inkml:trace contextRef="#ctx0" brushRef="#br0" timeOffset="-154146.87">13475 7622 985 0,'0'0'143'0,"0"0"5"0,0 0 9 16,0 0-5-16,0 0-15 0,0 0-29 0,0 0-21 31,0 0-16-31,0 0-12 0,0 0-4 0,0 0-2 16,0 0-4-16,0 0-3 0,-80-5-5 0,67 5-6 15,-5 0-2-15,0 0-4 0,1 0-4 0,-4 0-2 16,-1 2-3-16,-1-1-2 0,0 0-3 16,-3 0-3-16,0 1-3 0,-4-1-2 0,-1 2-1 15,-2-2-1-15,-2 1 1 0,3-1-2 0,0 0 1 16,1 2-1-16,1-1 1 0,0 0-1 16,-1 2 2-16,1-2-1 0,1 1 1 0,5-2 3 15,4 0 0-15,3 0-1 0,4-1-1 0,0 0 1 16,5 0 1-16,2 0 3 0,2 0 2 0,-1 0 0 15,5 0 0-15,0 0 1 0,0 0-2 16,0 0-2-16,0 0-4 0,0 0-2 0,6 0-1 16,1-2-2-16,3-2 0 0,6 1 0 0,2-1 0 15,5 1 0-15,4-1-2 0,3 1 1 0,2 1 0 16,1-1 1-16,3 1-1 0,1 0-1 16,3 1 1-16,1-2 0 0,5 1-1 0,-3-1 3 0,-2 1-1 15,1 1-2-15,-4-1 0 0,-3 2 0 16,-2 0-1-16,-7-2 1 0,0 2 2 0,-9 0-2 15,-1 0-2-15,-7 0 2 0,-4 0 0 0,-1 0 1 16,-3 0 0-16,-1 0 5 0,0 0 0 0,0 0 0 16,-7 0-2-16,0 0-2 0,-6 0-1 15,-2 0 0-15,-4 2 2 0,-6 0-3 0,0 0 0 0,-3 2 1 16,2-1-4-16,0 1 2 0,3-1 1 0,0 1-3 16,4-1 2-16,3 1-6 0,4-3-6 0,3 2-12 15,4-1-30-15,2 0-50 0,3-1-47 0,0 0-47 16,6 1-62-16,2 1-97 0,-3-2-398 0,3 0-90 15</inkml:trace>
  <inkml:trace contextRef="#ctx0" brushRef="#br0" timeOffset="-153207.17">13427 7714 983 0,'0'0'136'0,"0"0"14"0,0 0 8 16,0 0-15-16,0 0-22 0,0 0-30 0,0 0-19 15,0 0-14-15,0 0-10 0,0 0-9 0,0 0-7 16,0 0-6-16,0 0-1 0,0 0-5 0,-85-42-3 15,77 41-1-15,1 0-3 0,-1 0-2 0,-3 1-2 16,-1 0 1-16,-2 0-1 0,1 0 0 16,-5 0 0-16,-1 0 0 0,-1 0 1 0,-1 1-1 15,1 1-3-15,-3 0 1 0,-2-1 0 0,0 1-1 16,0-1 0-16,0 2-1 0,-1-2 0 0,2 0-1 16,0 0 0-16,1 0-1 0,-1 0 1 0,2 1-1 15,-1-1 0-15,-2-1 1 0,1 1-2 0,-4-1 0 31,-1 1 0-31,-2 1 1 0,-1 1-2 0,-1-1 2 0,-4 2-1 0,5-2 1 0,-1 2 2 0,-4 0-1 16,4-2 0-16,-4 2-1 0,2-1 0 16,-2 0 0-16,0-2 0 0,1 2 0 0,2-2 1 15,-1 0 0-15,4 0 1 0,1 0 0 0,2 0 0 16,-1 1 2-16,0-1 2 0,0-1 1 0,2 2-1 16,2-1-1-16,-2 0-1 0,3 1 0 0,-4-1 1 15,-2 0 0-15,0 1-4 0,-3 1 0 31,-2 0-1-31,2-1 0 0,0 1 1 0,0-1-1 0,-2-1 1 0,4 0 1 16,-1 1 1-16,2-1 0 0,0 0 1 0,2-1 1 16,3 0-1-16,-3 1-1 0,0-1-2 15,2 1-1-15,-2 1 2 0,-1-1-1 0,5 0-1 16,-2-1 2-16,4 0-2 0,1 1 2 0,2-1-2 16,0 0 1-16,3 0-1 0,-3 0 1 15,0 0 2-15,0 0-1 0,1 0 1 0,4 0 0 16,-3 0 1-16,5 0 0 0,0 0-1 0,1 0 0 15,1 0 1-15,0 0-2 0,1-1-1 16,0 1 1-16,0-1-2 0,-1 1 0 0,1 0 1 0,2 0-2 16,-3 0 1-16,1-1 2 0,0 1 0 0,-1 0 1 15,1-2 2-15,1 2-1 0,3-1 3 16,-1 1 0-16,1 0-1 0,-1-1 2 0,3 1-1 16,-2 0 0-16,3-1 2 0,1 1 0 0,-1-1 0 15,1 1-1-15,1-2 0 0,0 2 1 16,0 0-2-16,0 0-2 0,0-1-3 0,0 1-5 15,0 0-1-15,2-1 0 0,2-1-1 0,6 1 1 16,6-3 2-16,3 2 0 0,5-1 0 0,6 0 2 16,3-1 0-16,5 0-1 0,5 0 1 15,2 1-1-15,1-1 2 0,2 1 1 0,0 0-1 16,-3-1-2-16,3 1-2 0,-4 0 1 0,-1 0 0 16,-3 1 0-16,-2 0-1 0,-2-1 3 0,-6 1-3 15,-4 0 2-15,-4 0-2 0,-3 1 0 0,-1 1 0 16,-6 0-2-16,-1 0 0 0,-2 0-3 15,0 0-2-15,-5 0-7 0,3 0-10 0,-1 0-21 16,-1 1-22-16,5 1-25 0,-2-2-29 16,2 1-29-16,0-1-36 0,3 0-56 0,-2 0-70 0,0 0-92 15,-3 0-784-15</inkml:trace>
  <inkml:trace contextRef="#ctx0" brushRef="#br0" timeOffset="-143609.7">10984 7799 150 0,'0'0'237'0,"0"0"-81"0,0 0-3 0,0 0 0 16,0 0-5-16,0 0-3 0,0 0-14 0,0 0-12 15,0 0-10-15,0 0-14 0,0 0-6 0,0 0-19 16,-1-21-7-16,1 21-8 0,0 0-9 0,0 0-6 16,0 0-13-16,0 0-12 0,0 0-8 15,0 0-5-15,0 0-2 0,0 0 0 0,0 0 3 16,0 0 3-16,0 0 6 0,1 1 2 0,1 1 4 15,-1-1 2-15,3 1 0 0,-2 0 2 32,0 1 1-32,-1 0-1 0,1-2-2 0,2 2 0 15,-1-2 0-15,-1 1 0 0,3 1 2 0,-3-1 3 16,0-2 0-16,4 3-1 0,-2-1 0 0,-1 0 1 16,4 0-2-16,0-1 0 0,-2 0 0 0,4 2-2 15,1-2-2-15,0 0 1 0,1 0-3 0,1-1 0 16,2 1-2-16,-2 1-2 0,0-2-2 0,0 1 2 15,4-1 0-15,-4 0 1 0,-1 0 1 0,5 0-1 16,-4-1-1-16,1-2 0 0,-1 1 0 0,3 0-1 16,-3-1-2-16,-1 1-2 0,0 1-2 0,1-2-1 15,2 2 0-15,-3 0-1 0,1-1 1 16,0 2-1-16,-1-1 1 0,5 0 0 0,-3-2 0 16,5 1 1-16,-3 0-1 0,5-1 1 0,-2 0-3 15,2 0 1-15,-1 1 1 0,-1 0-1 16,-1 0-1-16,1 0 0 0,2-1 0 0,-2 2 0 15,0-2 0-15,-1 1-1 0,1 0 0 0,2 0 2 16,0 1 1-16,0 0 1 0,1-1 1 0,-1 2-3 16,0 0-1-16,-1 0 0 0,-1 0-2 15,-1 0 1-15,2 0 0 0,-3 2 0 0,-1-1 0 16,2 1-2-16,-2 1 2 0,2-1-1 0,0 1 1 16,-3-3 2-16,4 3-1 0,-4-2 0 15,5-1 1-15,0 1-1 0,1-1 3 0,0 0-1 16,0 0 0-16,1 0 0 0,-1 0-1 0,-1 0 2 0,1 0-2 15,-2 0 0-15,-2 0 2 0,3 0-1 16,-4 0-2-16,1 0 1 0,0 0-1 0,-1 0 2 0,3 0 1 16,1 0 0-16,-3 0 0 0,4 0 1 0,0-2 0 15,0-1-2-15,0 1 2 0,1-1-3 0,-2 0 1 16,1 1-1-16,1-1-1 0,-2 2 0 16,1-1-2-16,0 1 2 0,-1 0-1 0,0-1 0 0,-3 2 0 15,3 0-1-15,0 0-1 0,-4 0 1 0,2 0 1 16,-1 0-1-16,-1-1 1 0,1 1-1 15,-2 0 0-15,1-1 1 0,0 0-1 0,1 0 1 16,-1 0-1-16,1-2 0 0,-2 2 2 0,0-1-2 16,2 1 2-16,-4-2-3 0,3 0 2 15,-1 3 0-15,0-3-2 0,1 2 0 0,-3 0-1 0,2 1 1 32,-1-1 1-32,-2 0 0 0,2 0-1 0,-2 0 1 15,2 1 0-15,-1-2 0 0,0 2-1 16,-1-1 0-16,0 1-1 0,-1 0 2 0,2 0 0 0,0-2 0 15,-1 1 0-15,-3 0-1 0,1 0 1 0,1 0-1 16,0 1 1-16,-2-1 0 0,1-1 0 16,1 1 0-16,-1 0-1 0,1-1 0 0,1 0 0 15,0 1-1-15,0 0 1 0,1 0 1 0,-1 1-2 16,-1-2 2-16,1 2-1 0,1 0 1 16,1-1-1-16,-3 1 0 0,0 0 0 0,1 0-1 0,-3-1 2 15,1 1-2-15,-1 0 2 0,2-1-2 0,-2 1 2 16,-1 0-1-16,-3 0 0 0,4 0 0 0,-4 0 1 15,1 0 0-15,-1 0-3 0,-1 0 3 16,0 0 0-16,-1 0-1 0,0 0 1 0,0 0-1 16,-1 0 1-16,2 0-1 0,-2 0 2 0,-1 0-1 0,1 0-2 15,-1 0 4-15,0 0 0 0,0 0 4 0,0 0 4 16,0 0 3-16,0 0 2 0,0 0-3 0,-1 0-4 16,-3-3-3-16,1 1-6 0,1-1 0 0,-3 1 0 15,1 0 0-15,1-2-1 0,-3 2 0 16,4 0-1-16,-4-2-3 0,3 1-3 0,1-1-15 0,0 1-34 15,0 0-73-15,2-1-119 0,0 2-189 16,0 0-1011-16</inkml:trace>
  <inkml:trace contextRef="#ctx0" brushRef="#br0" timeOffset="-140212.45">11009 7769 0 0,'0'0'288'0,"0"0"-126"0,0 0-19 0,0 0-4 15,0 0 1-15,0 0-4 0,0 0-7 16,0 0-18-16,0 0-12 0,0 0-11 0,0 0-3 16,0 0-7-16,-37-3-4 0,33 2-4 0,1-1-10 15,2-2-3-15,-2 2-5 0,-2-2-1 16,2 0-5-16,-3-1-1 0,2 0-3 0,-2-1-8 15,4 1-2-15,-2-2-5 0,-2 1 0 0,2-1-2 16,-2 0-2-16,1-3-3 0,-1 2-1 0,3-1-1 16,-3 0 3-16,2 0-1 0,-2-1-2 15,2 0-1-15,-3 2 0 0,3-3 0 0,-2 2 0 16,-2-1-3-16,2 1 1 0,-1-2-3 0,-2 1 0 16,0-1 0-16,-1 3-3 0,1-3 0 0,2 2 0 15,-3 0-2-15,1-2 0 0,1 1 0 0,0 1 3 16,3-2 0-16,-2 0-2 0,4 2-1 0,-3-1-1 15,3 1 0-15,-2-1 0 0,2-2-2 0,2 1 0 16,-3-1 1-16,0-2-1 0,2 3 2 0,-1-1 0 0,-2 2 1 0,3 0-1 16,-1-1-1-16,-1 1 1 0,2 0-2 15,0-2 0-15,-1 2-1 0,-1-1 0 0,2 0-1 16,0 0 0-16,0 0-1 0,-2-1 0 0,2 1 0 16,2 2 1-16,-2 1 0 0,1 0 1 0,0 1-2 15,-3 0 0-15,3 0 0 0,0 0-1 16,1 1 1-16,-1-1 1 0,0 1 1 0,0-2-1 31,1 1 0-31,-2-2 0 0,2 1-1 0,0 0 1 16,0-1-2-16,0 1 0 0,0-2 2 0,0 1-2 15,0-2 0-15,0-1 2 0,2 1-2 0,0 2 0 16,-1-1 1-16,2-1-1 0,2 1 0 16,-3-1 0-16,1 1 0 0,1 0 1 0,-1-1-1 15,-2 1 1-15,2 1 0 0,1 1-1 16,-2-1 1-16,0 2-1 0,3-1 0 0,-2 1-1 0,0 1 0 15,3 0 0-15,-3 0 1 0,4-1-1 16,-3 1 0-16,4 1 0 0,-1-1 0 0,0-1 2 0,1 1-1 16,1 0-1-16,0-1 0 0,2 1 2 0,-3 0-2 15,1 1 1-15,-2 1-1 0,1 0 1 0,1 0-1 16,-1 1 0-16,0-1 1 0,-1 2 0 0,2 0-1 16,1-2 0-16,1 2 1 0,-2-1 0 15,1 0-1-15,2 0 1 0,1 0 0 0,-2 0 0 16,3-2 0-16,-2 2 0 0,4-2 0 0,-4 1 1 15,5 0-1-15,-4-1 0 0,1 2-1 0,1-2 2 16,-3 1 0-16,1-1-1 0,1 2 0 16,-1-1 0-16,-2 1 0 0,2 0 0 0,3 0 1 15,2-1-2-15,-3 0 1 0,5-1 1 0,-1 1-1 16,2-1-2-16,-1 1 1 0,0-1 1 0,1 1 0 16,0 1 0-16,-1 0 0 0,2-1 0 0,3 2-2 15,-2-2 2-15,-2 3 0 0,1-2 0 0,-1 2-1 16,-3-1 1-16,2 1-1 0,-2 0 1 15,-3 0 0-15,4 1 1 0,0-1 0 0,0 0-1 16,1-1 0-16,-2 1 1 0,-1 0 0 0,1 0-1 16,0 0 0-16,-1 0 0 0,0-1 0 0,2 1 0 15,1-1 0-15,1-1 1 0,0 1 0 0,0-1 0 16,0 1-1-16,0 1-1 0,-2-1 1 0,0 0 0 16,-2 0 0-16,-2 1 0 0,1 0 1 0,-3 1 0 15,-1-1 2-15,3-1-3 0,-3 1 3 0,0 1-3 16,-1-1 1-16,0 0-1 0,3 0 0 0,-3 1 0 15,-1-1 1-15,2-1 0 0,-1 1-2 0,0 0-1 16,5-1-1-16,-3 2 1 0,1-1 1 0,2-2 2 16,-2 2-1-16,3-1 2 0,-3 0-2 0,2 0 0 15,-3 1 0-15,2-1 0 0,-2 1 1 32,-2 1-1-32,0-1-1 0,0 0 1 0,-2 1-1 15,1-2 2-15,1 1-1 0,-2 0 0 0,0 0 1 16,1 1-1-16,-1-1-1 0,1 1 1 0,0-1 0 15,-1 1 1-15,-1 0-2 0,2-1 1 16,2 1 1-16,-1-2-1 0,1 1 1 0,-1 0 0 16,-1 0-1-16,2-1-1 0,-2 2 3 0,0-1-3 15,1 1 1-15,-2 0 1 0,-1 0-1 0,-2 0-1 0,1 0 0 0,0 0 1 0,-3 0 0 16,3 0 0-16,-2 0 0 0,2 0 0 0,0-2 0 16,0 2 2-16,0 0-2 0,3-3 1 0,0 2-1 15,0-1 1-15,4 0-2 0,-2 1 0 16,1-1 1-16,-1 1 0 0,-2 1 1 0,1 0-2 31,-2 0 1-31,0 0 1 0,-1 0-2 0,-1 0 1 0,0 0 0 16,0 0 0-16,-1 0 0 0,1 0 0 0,0 0 0 15,-3 0-1-15,4 0 1 0,0 0 1 0,-1 0-1 16,1 0 2-16,1 0-2 0,1 0 0 0,0 0 0 16,1 0-1-16,2 0 2 0,-1 0-2 15,0 0 1-15,1 0-1 0,-3 0 1 0,1 0 0 16,-1 0 0-16,-1 0-1 0,-2 0 1 0,-1 0-1 15,1 0 3-15,-3 0-3 0,2 0 0 16,-2 0 2-16,1 0-1 0,-1 0 1 0,2 0-1 16,-2 0 0-16,2 0-1 0,-2 0 1 0,2 0 1 15,0 0-2-15,0 0 1 0,1 0 1 0,-2 0-1 16,3 0 0-16,0 0 0 0,-3 0 1 0,3 0 0 16,-1 0 0-16,0 0-1 0,-1 0 0 0,1 0 0 15,-3 0 0-15,1 0-1 0,-1 0 1 0,-1 0 0 16,3 0 0-16,-3 0 0 0,4 0 1 0,-3 0-2 15,4 0 1-15,2 0 0 0,-2 0-2 16,0 1 2-16,1 1 0 0,-2-1 0 0,2 1 1 16,-1-1 0-16,-1 0-1 0,-1 0 0 0,1 0-3 15,-4 1 2-15,2-2 1 0,-3 3 0 0,1-3-1 16,-2 2 0-16,5 0 0 0,-3 1 0 0,-2-1 1 16,4 0 0-16,-1 0 0 0,0 2-1 15,1-1 2-15,1 0 0 0,0 0 0 0,2 0 1 16,0 0 0-16,0 0 0 0,-1 1-2 0,1-1-2 15,-3 1 1-15,1-1 0 0,1 2 1 0,-3-2 0 16,-1 1-1-16,0 0 1 0,0-2-1 16,-2 1 1-16,2-1 0 0,0 1-1 0,-1 0 1 15,0-1 0-15,-1 0 1 0,4 1 0 0,-3 0 0 16,0-2-2-16,-1 2 2 0,2-2-1 0,0 1 0 16,-1 0 0-16,0 1 1 0,1-1-1 0,-1 0 0 15,0 1 0-15,-1-1-1 0,0 0 1 0,0 1-1 16,1-1 2-16,0 0-3 0,-2 1 2 0,0 0-1 15,2-1 0-15,-2 0 1 0,1 2 0 0,0-4 0 16,-1 3 0-16,1-2 0 0,0 1-1 16,-1-1 1-16,1 1-1 0,1-1 1 0,-1 0 1 15,-1 2-2 1,2-2 1-16,-2 1 0 0,1-1 0 0,-1 1 0 16,0-1 0-16,1 1 0 0,-1-1 0 0,1 0 0 15,0 2 0-15,0-1 0 0,3 1 0 16,-3-1 0-16,0 1 1 0,1-3 0 0,-1 2-2 15,-1 1 2-15,3-2-1 0,0 1-1 0,-2-1 1 16,-1 1-1-16,1-1 1 0,0 0 2 0,0 1-2 16,0-1 0-16,1 1 0 0,-1-1 0 0,2 2 1 15,-2-2 0-15,1 0 0 0,-1-1 0 0,2 1 0 16,-1-1 0-16,0 1 0 0,0 0-2 0,-2 1 1 16,3-1 0-16,1-1 0 0,-3 2 0 0,1 0-1 15,-1-1 0-15,0 2 1 0,2-2-4 0,-1 0 6 16,0 2-6-16,-1-2 0 0,0 1 4 0,-1 0-3 15,1 1 3-15,3-1 0 0,-3 0-1 16,1 1 0-16,-1-1 1 0,0 2 0 0,2-2 0 16,0 0 0-16,-2 0 0 0,0 0-1 0,0 1 0 15,0-2 1-15,0 1 1 0,-1 0-2 0,3 1 1 16,-1 0 0-16,0-2 0 0,-1 2-1 0,1-1 2 16,-2 1-1-16,3-1 0 0,-1 1 0 0,-1-2-1 15,0 3 0-15,0-2 2 0,0 2 0 16,-1-2-1-16,0 1 0 0,0 1 0 0,0 1-1 15,0-3 2-15,1 1-1 0,-1 1 0 0,2 0 0 16,-2-2 0-16,1 1-1 0,-1 0 0 0,0-1 1 16,0 2-1-16,0-2 0 0,0 2 1 15,0-1-1-15,0 1 1 0,0 0 1 0,0 2-2 16,0-2 2-16,0 0-1 0,0-1-1 0,0 2 1 16,0-1 1-16,0-1-2 0,3 0 1 0,-3 1 0 15,0 0 0-15,0 0 0 0,1 1 0 0,-1-2 0 16,0 1 0-16,1-1-1 0,-1 1 1 15,0 0-1-15,0-1 1 0,1-1-2 0,-1 2 2 16,0 1 0 0,1-2 0-16,-1 3-1 0,0-1 1 0,0 0 0 15,0 1 0-15,0-1 2 0,0 3-2 0,0-1 0 16,0-1 0-16,0 1 0 0,0 0-1 0,0 0 1 16,0 0 0-16,0 0 2 0,0 0-2 0,0 1 0 15,0-1 0-15,0 1 0 0,0 0 0 0,0 1 0 16,-1 2-1-16,-1-1 0 0,1 1 1 0,-5 0-1 15,5 0 0-15,-1 0 0 0,0 0 1 16,-1 0-1-16,1-1 1 0,1 1-1 0,-1 1 1 16,1-1 0-16,0 0-1 0,-1 0-1 0,-1 1 1 15,2-1 1-15,-2 2 0 0,-2-1-2 0,2 2 3 16,-1 1 1-16,-2-1 0 0,0 1 2 0,0 1-4 16,-2-1 0-16,-1-1 0 0,4 1-1 15,-2-1 1-15,-2 0 1 0,2 1-1 0,1-2 0 16,-1 0 0-16,-1 2 0 0,2-3 0 0,-2 1 0 15,0-1 0-15,0 1 0 0,1-1 0 0,-1 1-1 16,-1 1 0-16,-1-2-1 0,1 1-2 16,-1-1-6-16,3-1-12 0,-1 0-29 0,2 0-52 15,4-2-75-15,0 0-128 0,2-4-208 0,0-2-849 16</inkml:trace>
  <inkml:trace contextRef="#ctx0" brushRef="#br0" timeOffset="-139359.64">13953 7558 755 0,'0'0'229'16,"0"0"-13"-16,0 0-7 0,0 0-26 0,0 0-27 16,0 0-16-16,0 0-18 0,0 0-11 15,0 0-8-15,0 0-7 0,0 0-8 0,0 0-10 16,0 0-19-16,0 0-20 0,-55 10-11 0,60-9-6 15,2 0-1-15,2 0 7 0,5 0 3 0,4 1-2 0,4-2-2 16,5 1-5-16,0-1-3 0,3 0-3 0,4 0 1 16,1 0-2-16,5 0 3 0,8-5 0 0,4 0-2 15,4 1-2-15,3 0-9 0,-3 1 0 16,-4 0-3-16,-6-1 2 0,-1 2-3 0,-6 0 1 16,-3-1 0-16,-3 2 0 0,0 0-1 0,-1 1-1 15,-1 0 1-15,-1 0-1 0,1 0 1 0,-3 0-1 16,-4 0-1-16,-1 0 1 0,-4 0 2 15,-3 1-2-15,-3 1 0 0,-4 0 0 0,0-1-1 16,-4 0 1-16,-3-1 1 0,1 1 1 0,-3-1 2 16,0 0 1-16,-5 0-1 0,-5 0-3 15,-6-1-5-15,-9-1-2 0,-6-1 2 0,-8 2 1 16,-7-2 2-16,-6 3 0 0,-4-1 0 0,-5-1-2 16,-3 1 0-16,-2 0 0 0,1 1 3 0,3 0-1 15,3 0 2-15,6 0 0 0,4 1 1 0,10 2 2 16,3 0-1-16,5 0 0 0,2 0-3 15,4 0 0-15,6-1 1 0,2 0 0 0,4-1 0 16,4-1 0-16,3 1 0 0,3-1 0 0,2 0-1 16,1 0-2-16,0 1 0 0,5-1 0 15,7 0 2-15,3 0 2 0,6 0 0 0,6 0 0 0,7 0-1 16,2 0-1-16,4 0-2 0,6-2 0 16,1 1-1-16,7-1 2 0,2 0 1 0,2 1 0 15,0 1 0-15,-4-1 0 0,1 1 0 0,-6 0 0 16,-5-1 0-16,-6 1-1 0,-4 0 2 15,-6-1 0-15,-3 1 1 0,-7 0-4 0,-5 0 3 16,-5-2-2-16,-3 2 3 0,-5 0 0 0,0-1 0 16,-5 1-3-16,-8 0-2 0,-5 0-3 0,-7 0 0 15,-11 0 4-15,-3 0 0 0,-3 0 3 16,-2 0 0-16,2 0 0 0,1 0 0 0,6 0 1 16,4 0-2-16,6 0 0 0,6 0-1 0,6 0 2 15,4 0-1-15,5 0 0 0,3 0-3 16,1 0-3-16,0 0-4 0,6 0-13 0,5-1-15 0,4 0-27 15,6-1-45-15,4 2-57 0,4 0-68 16,-2 0-116-16,-6 0-191 0,-7 0-808 0</inkml:trace>
  <inkml:trace contextRef="#ctx0" brushRef="#br0" timeOffset="-138276.86">11219 7877 659 0,'0'0'107'0,"0"0"32"0,0 0 19 0,0 0-2 16,0 0-12-16,0 0-16 0,0 0-13 0,0 0-14 16,0 0-13-16,0 0-8 0,0 0-10 0,0 0-9 15,0 0-5-15,0 0-5 0,88-45-3 16,-66 45-6-16,2 0 0 0,5 1 1 0,4 1 2 16,7-1 6-16,7-1-1 0,4 0 2 0,8 0-4 15,5 0-1-15,7 0-5 0,2-3-4 16,8-1-4-16,0 0-6 0,8 0-5 0,1 0-2 31,4-1-2-31,5-1 6 0,-1-1 1 0,1 0-4 0,-1-2-4 16,-6 3-6-16,-7-1-3 0,-6 2-3 15,-9 0 1-15,-9 1-1 0,-9 1-1 0,-7 1 1 16,-11 1-3-16,-10 0 1 0,-5-1-1 0,-8 2-1 16,-2 0 3-16,-7 0 9 0,-2-1 7 15,0 0-1-15,-7 0-5 0,-6-1-13 0,-4-1-11 16,-11 0-3-16,-11 2 0 0,-10-1-3 0,-11 1 0 15,-5 0-2-15,-10 0-5 0,-6 1-4 0,-6 0-10 16,-10 0-12-16,-4 1-4 0,-4 4 3 16,2 1 12-16,-2 1 14 0,7 1 11 0,7 0 6 15,8 1 1-15,6-1 3 0,12 0 0 0,5 0 2 16,8-2 0-16,10 1 0 0,6-4 2 0,6 1 1 16,10-2 2-16,9-2 3 0,2 1 3 15,8-1-2-15,1 0-3 0,2 0-1 0,11 0 0 16,2-1 5-16,8-4 0 0,10-1 2 0,4 1-2 15,11-3 0-15,4 0 1 0,5 0-1 0,4 0 1 16,4 1-2-16,2 1-1 0,-1 0 0 0,3 3-1 16,-1-1 1-16,-3 2-1 0,4 0 1 0,-5-2 0 15,-3 2 1-15,-2-2 1 0,-7 2-1 16,-3 0 0-16,-7-1-3 0,-10 2 0 0,-5-2 0 16,-11 2-3-16,-6 1 0 0,-5 0 1 0,-5 0 1 15,0 0 1-15,-8 0-2 0,-4 0-4 0,-8 0-3 0,-8 0-2 16,-4 2 2-16,-1 0 1 0,-4 1 1 0,-1-1 0 15,4 1 1-15,3 1-2 0,2-1 2 0,8 1 0 16,0-1 0-16,8 0 0 0,2-1 0 0,5-2 1 16,3 1 0-16,2-1-1 0,1 0-2 15,1 0-1-15,7 0 0 0,4-2-1 0,3-3 0 16,9-1 0-16,1 0-4 0,3 1-2 0,2-1-6 16,1 1-6-1,-1 0-18-15,-1 1-37 0,-3 0-97 0,1 4-153 0,-8 0-754 16,-8 0-27-16</inkml:trace>
  <inkml:trace contextRef="#ctx0" brushRef="#br0" timeOffset="-137416.61">16688 8075 1182 0,'0'0'121'0,"0"0"8"0,0 0 3 0,0 0-9 0,0 0-21 0,0 0-27 16,0 0-18-16,0 0-7 0,0 0 3 0,0 0 14 16,0 0 15-16,0 0 8 0,31 19-2 15,-13-16-1-15,-1 1-14 0,6-2-10 0,1 1-8 16,5-1-8-16,0-1-5 0,3-1-5 0,3 0-4 16,3 0-7-16,7 0-2 0,0-1-2 0,4-1-5 31,2-2-2-31,0 1-2 0,0-2-3 0,0 0 1 15,2 2-2-15,-3-1-5 0,0 1 0 0,1 0-2 16,-2 1 1-16,1-1 6 0,0-1 4 0,-4 2 2 16,3 0-2-16,-1 1-2 0,-5 1-2 15,-4-1-3-15,-7 1 1 0,-2 0-5 0,-5 0 0 16,-8 0 0-16,-3 0 0 0,-7 0-2 0,-1 0 0 16,-4 0-3-16,-2 0-1 0,0 0-6 0,0 0-12 15,0-2-42-15,-7 0-80 0,-1-1-105 16,-7-2-172-16,5 2-265 0,0 0-746 0</inkml:trace>
  <inkml:trace contextRef="#ctx0" brushRef="#br0" timeOffset="-137092.58">16844 7981 1584 0,'0'0'248'0,"0"0"-160"16,0 0-3-16,0 0 10 0,0 0 0 0,0 0 1 16,0 0-4-16,0 0-6 0,0 0-12 0,0 0-11 15,0 0-9-15,133-30-6 0,-101 27-1 0,4 0 1 16,4 0 2-16,8-3-5 0,4 2-5 0,7-2-7 16,4-1-2-16,7 0-2 0,3-1-4 0,0 3-7 15,0-1-5-15,-1 1-3 0,-6 0-3 0,-3 2 0 16,-2 0 2-16,-2 0 2 0,-6-1 0 0,-5 0-3 15,-6 2-4-15,-10 1-2 0,-5-1-4 0,-9 0-1 16,-6 2-3-16,-4-1-9 0,-4 1-10 16,-4-1-31-16,0 0-58 0,0-2-98 0,0 2-204 15,0-1-1116-15</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6-01T03:57:04.731"/>
    </inkml:context>
    <inkml:brush xml:id="br0">
      <inkml:brushProperty name="width" value="0.05292" units="cm"/>
      <inkml:brushProperty name="height" value="0.05292" units="cm"/>
      <inkml:brushProperty name="color" value="#FF0000"/>
    </inkml:brush>
  </inkml:definitions>
  <inkml:trace contextRef="#ctx0" brushRef="#br0">11501 5124 83 0,'0'0'194'0,"0"0"-59"16,0 0 28-16,0 0 32 0,0 0-10 0,0 0-5 16,0 0-12-16,0 0-17 0,0 0-11 15,0 0-12-15,0 0-14 0,0 0-19 0,-6 0-15 16,6 0-15-16,0 1-12 0,0-1-10 0,0 2-8 15,0-1-5-15,0-1-3 0,0 1-2 0,0-1-5 16,0 0-1-16,0 1-5 0,0-1-2 16,0 0-5-16,0 1-1 0,0-1 1 0,0 1 1 15,0 1 5-15,5-1 1 0,-3 0 5 0,0 1 0 16,1-1 1-16,2 1-1 0,-2-1 2 0,3-1-1 16,-3 1 0-16,4 0 0 0,-3 0-3 0,-2-1 0 15,4 2-1-15,-3-2 1 0,3 0 0 0,-2 0 0 0,4 0-3 16,-4 0 1-16,3 0 0 0,1 0-2 15,-1 0 0-15,1 0 0 0,2 0-2 0,0 0 2 16,4 0 2-16,-2 0 1 0,1 0 0 0,-2 0-3 16,3 0-2-16,0-2 0 0,-2 0-1 0,4 1 0 15,-3 0-1-15,0-2-1 0,3 2-1 0,-3 0-1 16,3 1-1-16,-2-1-1 0,-1 1 0 0,2 0 1 16,-2 0-3-16,-1 0 1 0,2 0 1 0,-2 0-1 15,-2 0-1-15,2 0 0 0,-2 1-1 0,1 0 0 16,-1 1 0-16,1 0-1 0,0-1 2 15,-1-1-2-15,0 0 0 0,2 0 1 0,2 0 0 16,-2 0 2-16,1 0 0 0,3 0-2 0,-3 0 1 16,-2 0-1-16,4 1 0 0,-5-1 0 0,1 0 0 15,2 0 0-15,-2 1 0 0,5-1 1 0,-3 0 0 16,3 0 1-16,0 0 0 0,2 0 0 16,0 0 0-16,-1 0-1 0,1 0 2 0,3 0 0 15,0-2 0-15,-1-1 1 0,1 1 0 0,3 0-1 16,-2-2 1-16,-2 1-2 0,0 0 0 0,0 1 0 31,-5 1-1-31,2 0 1 0,-4 0-3 0,0-1 1 0,1 1 0 0,-2 0 0 0,0-1 0 16,1 2-1-16,-1 0 2 0,2 0-2 0,-2 0 1 0,5 0-2 15,-3 0 2-15,4-1 0 0,-1 1 1 16,-1-2 1-16,2 1-3 0,-1 0 2 0,-2 1 0 31,3-1 1-31,0 0-1 0,-1-2 0 0,2 1-1 16,2 0 1-16,0 0 1 0,2-2-1 15,-1 1 1-15,0-2-1 0,0 1 1 0,-1 3-2 0,2-1 1 16,-1-1 1-16,0 2-3 0,1-1 0 0,-2 0 0 16,2 1-1-16,1 1 1 0,-2 0 0 15,-2-2-1-15,1 1 2 0,-1 0-1 0,-1-1 1 16,1 1 0-16,0-1 2 0,-1 1-2 0,2-2 0 16,-2 1-1-16,0 0 2 0,1-1-2 0,-2 1 0 15,2 0 0-15,1-1-1 0,-2 2-2 0,0-1 1 16,0 1 1-16,0-1-1 0,-1 2 2 0,-1 0 1 15,1 0-2-15,-3 0 2 0,2 0-1 0,-3 0-1 16,1 0 1-16,-3 0 0 0,3 0 0 0,-2 0 0 16,0 0-1-16,-2 0 0 0,4 2 1 0,-2-2 1 15,-1 1-2-15,4-1 1 0,-3 0 2 0,1 0-2 16,1 0 2-16,1 0-2 0,0 0 0 0,0 0 1 16,-1 0-1-16,2 0 0 0,-4-1 0 0,2-1 0 15,-2 1 0-15,1 1 0 0,-2-1 0 0,0 1 0 16,1 0 2-16,-2-1-2 0,-1 1 0 0,1 0 1 15,0 0-1-15,-2 0 1 0,2-2-1 0,0 2 0 16,2-1 0-16,-2 1 1 0,2-1 0 0,1 1-1 31,-1 0 2-31,2 0-2 0,-2 0 0 16,3 0 2-16,-3 0-2 0,1 0 0 0,-6 0 0 0,2 0-1 16,-2 0 2-16,-2 0 0 0,0 0-2 0,-2 1 1 15,1 0-3-15,-2 1 2 0,1-2-1 16,-2 0 0-16,0 1 3 0,0 0-3 0,1-1 1 15,-1 1-3-15,0-1-4 0,-1 2-19 0,0-2-42 16,2 1-66-16,-2 0-90 0,-1-1-189 0,2 0-1077 0</inkml:trace>
  <inkml:trace contextRef="#ctx0" brushRef="#br0" timeOffset="2569.09">10689 6345 0 0,'0'0'266'0,"0"0"-105"0,0 0-10 16,0 0-19-16,0 0-20 0,0 0-25 0,0 0-23 16,0 0-16-16,0 0-7 0,0 0 4 15,0 0 12-15,0 0 8 0,0 0 7 0,0 0 0 16,12 13-1-16,-11-8-3 0,1-1-2 0,3 1-5 16,-3 1-2-16,-1 0-7 0,4-1-4 0,-3 2 0 15,0 0-4-15,0 0-4 0,3-1-4 0,-1 0-5 16,2 0-4-16,-2 1-1 0,3-1 0 0,0-1 0 15,2-1-3-15,4 2 5 0,2-5 4 0,2 2 5 16,4-3-1-16,2 0-1 0,5 0-6 16,1-1-7-16,1-4-3 0,1 0-6 0,-1 1-4 15,0-1-1-15,1 0-1 0,-4-1-1 0,3 2-3 16,-2 0-1-16,1 1-1 0,-4 2 0 0,2-1 1 16,-6-1 1-16,5 3 1 0,-4 0-1 15,1 0-2-15,-3 0 1 0,1 0-2 0,-1 1 0 16,-2 2 1-16,1-1 0 0,-3 1 0 0,2 1 1 15,-1-1 1-15,-3 2 1 0,4 0 1 0,-4-2 1 16,5 2 0-16,-4-2 0 0,0 2 1 0,1 0 1 16,-1-2 0-16,0 0 1 0,0 2 2 0,-2-2-1 15,3 1 2-15,-4-2 0 0,4 0 1 16,-2 1 0-16,5-3-1 0,0 0 1 0,2 0-3 16,1 0-2-16,-1-4-1 0,6-2-2 0,-2 0-1 15,4 0 0-15,0-3-2 0,0-1-1 0,0 1 1 16,-3-3-2-16,4 3-1 0,-3 0 0 0,-2 1 0 15,3 0 2-15,-5 0 1 0,3 2-1 0,-4-1 0 16,-1 3-1-16,0 0 1 0,-2 1-1 16,0 0-1-16,0 3 1 0,-4 0 0 0,4 0-1 15,-4 0 1-15,1 0-2 0,-1 4 1 0,-1-1 0 16,-1 2 2-16,3 0-1 0,-3-2 2 0,6 2 0 16,-1-2 0-16,2 1 2 0,2-1-1 0,0-3 2 15,2 0-1-15,3 0 0 0,1 0 2 16,1 0-1-16,-3 0-3 0,3-4 0 0,0-1-2 31,-2 0 2-31,-2 1 0 0,4-2-1 0,-1-1 2 16,-2 0-3-16,3 0 2 0,1-1 0 0,0 0-2 15,0-1 1-15,0 1-1 0,0 0 2 0,1 1-2 16,0 0 1-16,-2 2-1 0,0 0-1 0,-5 0 2 16,2 2-1-16,-2-1-1 0,-2 1 1 0,1 1 0 15,-1 0 0-15,0 1 0 0,0 1-1 0,-1-1 2 16,1 1-1-16,1-1 0 0,2-1 0 0,0 1 0 0,3-2-1 15,2 3 0-15,1-3 1 0,3 0 0 0,2 1 0 16,-4-1 0-16,2 2-1 0,-1-2 0 0,-2 2 1 16,-1-1 0-16,0 1 0 0,-3-1 0 15,1 1 0-15,-1-1 1 0,-1-1-1 0,1 0 0 16,1 0 1-16,0-1-1 0,2 1 1 0,0-1-1 16,1 1 0-1,-1 0-1-15,-2 1 1 0,-1 1 0 16,-4 0-4-16,-1 1 1 0,-3 0 0 0,0 0 0 0,0 0 1 15,-2 1 2-15,-1 1 0 0,3 1 0 0,-1 0 0 16,2-1 0-16,0 2 1 0,1-2 0 16,2 2 0-16,0-3 0 0,3 3 0 0,0-3 2 15,1 2 0-15,5-2-2 0,-3 0 2 0,3-1-3 16,-3 1 2-16,3-1-1 0,-2 0 0 0,-2 0 1 16,2 0 0-16,0 0-1 0,0 0 1 0,2 0-1 15,-1 0 0-15,2 0-1 0,-2 0 0 0,3 0 1 16,0 0 0-16,1 0 1 0,1 0-2 0,0 0 0 15,2 0 0-15,-1-2 1 0,2 0 0 16,1-1-1-16,-1-1 2 0,0 2-1 0,1-1-1 0,-1 0 0 16,-5 0-1-16,1 0 2 0,-1 1-1 15,-3-1 0-15,-1 1 0 0,0 0 0 0,-4-1-1 16,1 2 0-16,1 1 0 0,-2 0-1 0,0 0 1 16,4 1-1-16,-3 3 0 0,6 2-1 0,-2 1 2 15,0 1-1-15,1 0 0 0,0 1-2 0,4 0 1 16,-3 0 1-16,2 0 0 0,0 1-2 0,0 0 2 0,-1 0 0 15,-1-2 0-15,2 2 1 0,-1-2-1 16,-3-2 2-16,0 2 0 0,-3-3 0 0,-3 0-2 16,2-1-2-16,-3-1 2 0,1-1 4 0,0 0-2 15,0-1 1-15,-1-1 0 0,-1 1-3 16,0-1 2-16,1 0 1 0,-4 0-1 0,1 0 3 0,-1 0-3 16,-2 0 1-16,1 0 0 0,-1 0 2 15,1-2-1-15,1 0 0 0,-1 1 2 0,0 0-4 16,-1-1 4-16,2 1-1 0,0-1 1 0,-1 0 3 15,-1 1-3-15,2 0-1 0,-3 0 0 16,-2-1-1-16,1 2 1 0,-2-1 1 0,-1 1 0 16,-1 0-1-16,0-1 1 0,-1 1 2 0,1 0-1 15,-2-1 0-15,1 1 1 0,2 0-2 0,0-1 0 32,-1 1-2-32,0 0 1 0,-1-1 1 0,0-1 0 15,-2 2-2-15,0-1 1 0,0 1 1 0,2-1-2 16,-2 0 1-16,1 0 0 0,2 1 0 0,-2-2-2 15,2 2 0-15,-1 0-1 0,3 0 0 16,-2 0 0-16,-1 0 3 0,0 0-4 0,2 0 2 0,2 0 0 0,-2 0-1 0,-2 2 1 0,3-2 0 16,-1 1 1-16,-2 0 2 0,0-1-2 0,-1 1 1 31,0-1-2-31,1 0 2 0,0 0-2 0,0 0 1 16,0 1 0-16,1-1 0 0,-1 0-2 15,-1 0 4-15,-1 0-2 0,2 0 1 0,-3 0-1 16,2 0 0-16,-1 0-1 0,1 0-2 0,0 0 3 15,-1 0 0-15,0 0 0 0,-1 0-2 16,-3 0 0-16,3 0 1 0,0 0-1 0,-3 0 2 16,3-1 0-16,-4 1 0 0,1 0 1 0,-2-1-2 15,2 0 1-15,-3 1-1 0,-2-1-5 0,0 1-7 16,0-2-24-16,-2 0-39 0,-5-1-52 0,1 1-78 16,-4-2-131-16,3 1-239 0,-1 1-835 0</inkml:trace>
  <inkml:trace contextRef="#ctx0" brushRef="#br0" timeOffset="12969.18">9208 8890 773 0,'0'0'191'0,"0"0"-21"0,0 0-11 16,0 0-32-16,0 0-18 0,0 0-15 0,0 0-14 15,0 0-10-15,0 0-12 0,0 0-16 0,0 0-14 16,0 0-8-16,0 2-5 0,0-2 2 16,0 1 1-16,0 0 3 0,0 1 6 0,2-1 7 15,4 2 2 1,-3-2 4-16,5 1 2 0,-2-1 1 0,1 2 3 16,3-2-4-16,4 1-3 0,0-2-4 0,2 0-3 15,4 0-3-15,0 0-1 0,5 0-6 0,1 0-1 16,2 0-4-16,2-2-1 0,1 2-1 0,0 0-4 15,4 0 0-15,-2 0 0 0,2 0 0 0,2 0 1 16,3 0-3-16,-1 0-2 0,1 0 0 0,0 0 0 16,2 0 0-16,0 0 0 0,6 0-1 15,-4-1 1-15,6 0-1 0,-1-1 0 0,2 1-1 16,-1 0 0-16,-2 0-1 0,0 0 0 0,1 0 1 16,1-1-2-16,0 1 0 0,-1 0 2 15,-2 0-2-15,1 1 0 0,1 0 1 0,-6 0-2 16,4 0 2-16,-4 0-4 0,1 0 0 0,1 0 1 15,0 0-1-15,1 1 1 0,-1-1 0 0,-3 1-1 16,4 2 2-16,-3-1-2 0,-2 0 1 16,-2 1-1-16,0 1 2 0,-5-3 1 15,3 2 0-15,-2-1-2 0,3-1-1 0,2-1 1 16,2 0-1-16,0 0 2 0,5 0 0 0,-3 0-2 16,5-1 1-16,-4-1-2 0,2-1 1 0,-5 2 0 15,0-2 0-15,-2 2 0 0,0 1-1 16,-1-2 2-16,3 2 1 0,-1-1-2 0,4 1 2 15,1-1-2-15,4 1 1 0,0-1 2 0,2 1-3 16,0 0 1-16,0-1 1 0,1 1-1 0,-2-1 2 0,2-1-1 16,-2 1-1-16,1 0 0 0,1 0 0 0,-2 1 1 15,1 0-2-15,2 0 2 0,-4 0-1 0,-1 0-2 16,1 0 3-16,-3 0-1 0,-3 0 1 16,4 0 0-16,-1 0-1 0,-2 1 0 0,-3 0 0 0,2 0 0 0,-1 2 0 15,-1-1 0-15,0 0 3 0,-1 1-3 16,1 0 1-16,0-2-1 0,0 2 0 0,3-1 1 0,-3 0-1 15,2-1 1-15,-2 2-1 0,2-1 2 16,-1 0 2-16,0 0-1 0,-2 2 1 0,3 1 5 16,-2-2 0-16,1 1 0 0,-1 1-1 0,2 0-4 31,-5 1 1-31,3-2-1 0,-2 1-4 0,1-2 4 16,-2 2 0-16,3-1-1 0,-1-2 2 0,-1 2-2 15,1-2-1-15,1-1 1 0,1 2 0 0,-2-2-1 16,1 0-1-16,-2 0-1 0,0 0 3 0,2 1-2 15,-1-1 0-15,0 1-2 0,-1-1 0 0,-1 1 3 16,-1 0-2-16,2-1 2 0,-3 1-2 16,-1 1-1-16,2-1 1 0,-3 0 0 0,1-1 2 15,1 2-3-15,-2-2 1 0,0 1 0 0,-3 0-2 0,-2-1 2 0,-1-1 0 16,-2 2-1-16,2-2 1 0,-3 0 0 16,-1 0 0-16,1 0-1 0,0 0 2 0,2 0-1 0,0 0-1 15,-1 0-1-15,5-2-1 0,-3 2 2 0,1-1 1 16,0 0 0-16,0 1-1 0,-2-1 0 15,-5-1 0-15,0 1 2 0,-2-2-3 0,-6 1 2 16,1 0 0-16,-3-1 0 0,-5 2 3 0,1-1 0 16,-4 1 3-16,0-1 3 0,-1 0 5 0,-3 0 2 15,1 1 1-15,1 1 0 0,-2-1-2 16,1-1-4-16,0 0-5 0,-2 1-1 0,1 0-3 16,-1 0-1-16,0-2-6 0,0 2-9 0,0-1-17 15,0-1-36-15,0 1-57 0,0-2-79 16,0 1-156-16,-1-1-544 0,-3 2-489 0</inkml:trace>
  <inkml:trace contextRef="#ctx0" brushRef="#br0" timeOffset="94744.38">11096 9946 773 0,'0'0'210'0,"0"0"-23"0,0 0-19 16,0 0-6-16,0 0-19 0,0 0-15 0,0 0-20 16,0 0-21-16,0 0-14 0,0 0-10 0,0 0-8 15,0 0-11-15,-13 0 0 0,16 0 5 16,-1 0 7-16,5 1 7 0,-1 2 1 0,2-2-2 16,1 1-2-16,1-1-2 0,2 1-5 0,3-1-4 15,-1-1-9-15,5 0 1 0,1 0-5 0,2 0-2 16,4-4 0-16,-1 1-8 0,6-2-3 15,5 0-4-15,-1 1-1 0,3 1-3 0,1 1-1 16,-3 1-1-16,3 1-3 0,-1 0 3 16,0 0-1-16,-3 2-1 0,1 2-2 0,-2-1-1 15,-3 2-3-15,-1-2 2 0,-3 2-4 0,-2-2-1 16,-3 0 1-16,-1 1 0 0,-2-3-1 0,-1 1-1 16,-5 0 0-16,2-2-1 0,-4 1 2 0,-1-1-3 15,0 0 0-15,-1 0-4 0,1 0-6 16,2-1-11-16,1-3-20 0,5 1-57 0,1-2-98 15,3 1-167-15,-4 0-268 0,-7 2-855 0</inkml:trace>
  <inkml:trace contextRef="#ctx0" brushRef="#br0" timeOffset="95778.12">12877 10114 578 0,'0'0'245'0,"0"0"-68"16,0 0-14-16,0 0-23 0,0 0-25 0,0 0-11 16,0 0-11-16,0 0-17 0,0 0-18 0,0 0-12 15,0 0 3-15,0 0 16 0,0 0 16 16,0 0 13-16,19 15 6 0,-13-14-5 0,-2 1-3 16,5-1-9-16,2 1-11 0,0-1-5 0,1 0-9 15,5-1-8-15,1 1-7 0,-1-1-8 0,6 0-3 16,0 0-6-16,2 0-1 0,1-1-2 0,1-1-1 15,3-1-1-15,-2 0-3 0,0-1-2 0,3 2-3 16,-1-2-1-16,1 0 0 0,0 2-4 0,1 0 1 16,-3-1-2-1,1 2-2-15,-2 1 0 0,0 0-1 16,-3 0 0-16,5 0 2 0,-1 0 1 0,3 0 0 16,1 0 1-16,3 0-1 0,2 0 0 0,-1 0-3 15,2 0-1-15,-1 0-1 0,-2 0-1 0,0 0 3 16,-1 0-3-16,1 0 1 0,2 0-2 0,-3 1 0 15,4 1 1-15,-1-2 0 0,-1 1-1 0,0-1-1 16,-1 0 0-16,0 1 0 0,-1-1 4 16,1 0 0-16,-2 0 0 0,3 0-1 0,-3 0 1 15,1 0-1-15,0 0 0 0,-3 0 0 0,2 0 0 16,-2 0-2-16,-2 0 1 0,-2 0 0 0,-1 0-1 16,0-1 3-16,-1 1-3 0,2-1 1 0,0 1-1 15,0-2-1-15,1 2 2 0,-1 0-1 0,2 0-1 16,1 0 1-16,2 0 0 0,1 0-1 0,1 0 1 15,1 2-2-15,-2 0 2 0,2 0 0 16,-2 1 1-16,-1-2 0 0,2 1 0 0,-1 1 0 16,2-2 0-16,-1 0 1 0,-2 0-2 0,2 1 1 15,-1 0 1-15,2-1-1 0,0 0-1 16,1 2-1-16,-2-2 0 0,-1 0 1 0,-2-1 0 16,-2 1 0-16,0-1-1 0,-1 0 0 0,-1 0 1 15,1 0 0-15,0 0 1 0,-4 0-4 0,2 0 3 16,2 0 0-16,-2 1 1 0,1 0 0 0,1 2-1 15,0 0 0-15,1-2-1 0,-3 2-1 16,-2-2 2-16,-1 1 0 0,0 0-1 0,-3-1 1 16,-3 0 0-16,1 0-1 0,-4 1 1 0,1-1 0 15,-2 0 2-15,1 0 1 0,0 1-1 0,-1-1 0 16,3 0 1-16,-1 0-1 0,-1 0 2 0,3 1 0 16,-5-1-1-16,3 0 3 0,-3 0-1 0,-1-1 2 15,-3 1-2-15,0-1 5 0,-2 0 2 16,-2 0 1-16,-3 0 3 0,1 0 3 0,-2 0 2 15,1 0-1-15,-2 0-2 0,0 0-5 0,0 0-3 16,0 0-8-16,0-1-8 0,0-1-9 0,0-2-20 16,0 1-34-16,-4-2-57 0,-1 1-102 15,-3-1-209-15,6 3-1045 0</inkml:trace>
  <inkml:trace contextRef="#ctx0" brushRef="#br0" timeOffset="-90785.66">17492 4242 1215 0,'0'0'190'0,"0"0"34"0,0 0 5 0,0 0-12 16,0 0-53-16,0 0-56 0,0 0-38 16,0 0-23-16,0 0-4 0,0 0 9 0,0 0 11 15,0 0 7-15,39 13-7 0,-27-8-12 0,0-1-15 16,1 2-12-16,-5-1-8 0,0 1-8 0,-1-1-5 16,2 1-2-16,-5 0-3 0,2 1-6 0,-4-1-14 15,0 2-28-15,-2 3-53 0,0 0-85 0,-2 1-146 16,-1-3-168-16,-2-2-922 0</inkml:trace>
  <inkml:trace contextRef="#ctx0" brushRef="#br0" timeOffset="-90329.4">17408 4498 702 0,'0'0'122'0,"0"0"19"0,0 0 67 16,0 0 36-16,0 0-25 0,0 0-38 0,117-8-34 15,-94 8-35-15,-2 0-36 0,-7 1-30 0,-1 5-19 16,-3 1-8-16,-4 1 5 0,-5 2 6 0,-1 3 6 15,-1 0 0-15,-7 2-7 0,-3-1-7 16,0 1-9-16,-2 0-6 0,-3-1-3 16,4-1-5-16,-1-3 0 0,2 1-3 0,2-3-2 0,1-2-4 15,6-1-4-15,1-1-4 0,1-2-5 0,0 0 1 16,4 0 5-16,6-2 8 0,0 0 9 16,5 0 2-16,0 0 3 0,2 0 2 0,-3 0 2 15,4 0 5-15,-4 1 3 0,3 2 4 0,-5 0 4 16,-3 3 0-16,1 1-1 0,-5 2 2 0,-4 2 6 15,-1 1 5-15,-3 4 3 0,-2-2-3 16,-6 2-7-16,-1 1-8 0,-3-4-7 0,4 2-5 16,-4-2-6-16,1 1-3 0,2-4-1 0,0 1-2 15,2-2-2-15,2-2-1 16,1-3-7-16,5-1-5 0,1-1-6 16,1 0-3-16,0-2 4 0,1 0 6 0,7 0 11 15,-4 0 7-15,4 0 3 0,2 0 0 0,1 0 2 16,-1 0 1-16,0-2 0 0,4 2 4 0,1-1 3 15,4 1 12-15,3-1 13 0,1-2 2 0,7 1-2 16,5 0-13-16,0-2-16 0,0 1-5 0,1-1-2 16,-4 1-11-16,-2 0-9 0,-2 0-12 0,-6 0-35 15,-5-1-101-15,-4 2-184 0,-6-1-258 0,-4 0-868 16</inkml:trace>
  <inkml:trace contextRef="#ctx0" brushRef="#br0" timeOffset="-90061.05">17618 4567 1457 0,'0'0'98'0,"0"0"13"0,0 0 39 0,0 0 27 15,0 0-17-15,0 0-33 0,137-39-25 0,-100 28-16 16,-1-1-19-16,2 2-9 0,-1-1-10 16,-2 0-6-16,-3 1-6 0,-3 3-7 0,-4 1-7 15,-8 1-9-15,-3 3-3 0,-8 2-5 0,-1 0 0 16,-4 0 3-16,0 0 5 0,-1 5 6 15,0 3 9-15,0 0 5 0,-2 5 0 0,-4 2-3 16,1 3-4-16,-2 0-4 0,-1-1-6 0,1 1-5 16,-1-2-3-16,-1-2-4 0,0 2-5 0,0-2-7 15,-2-3-12-15,2 0-19 0,-1-1-38 16,0-4-66-16,2-1-108 0,3-3-182 0,-1-1-202 0,4-1-800 16</inkml:trace>
  <inkml:trace contextRef="#ctx0" brushRef="#br0" timeOffset="-89897.19">17885 4249 1808 0,'0'0'146'0,"0"0"-40"0,0 0 11 0,0 0 24 15,0 0 12-15,0 0-16 0,0 0-29 0,-19 149-20 16,10-113-24-16,2-1-27 0,2-1-16 16,1-1-16-16,4-5-14 0,0-3-23 0,4-3-42 15,5-4-92 1,3-4-153-16,-2-4-223 0,-3-4-938 0</inkml:trace>
  <inkml:trace contextRef="#ctx0" brushRef="#br0" timeOffset="-89739.9">18210 4191 1758 0,'0'0'90'0,"0"0"7"0,0 0 51 0,0 0 11 0,0 0-31 16,0 0-29-16,-19 140-26 0,17-112-19 15,1-3-22-15,1-2-23 0,0-2-22 0,3-2-24 16,5-3-29-16,2-2-67 0,0-1-135 0,-3-6-181 16,-2-2-895-16</inkml:trace>
  <inkml:trace contextRef="#ctx0" brushRef="#br0" timeOffset="-89484.51">18245 4175 1460 0,'0'0'127'0,"0"0"3"0,0 0 34 0,0 0-1 16,0 0-28-16,0 0-27 0,0 0-18 0,129-69-13 16,-108 62-10-16,5 1-8 0,-3 2-5 0,-2 3-9 15,-1 0-6-15,-3 1-3 0,-3 0-5 0,-2 1-4 16,-3 4-3-16,1 1-1 0,-1 1 3 0,-2 1 3 16,-2 2 2-16,1 3 2 0,-2-1 0 15,2 5-3-15,-2-2-8 0,1 4-3 0,-2-2-5 16,0 1-5-16,2 0 0 0,-2-2-6 15,-2 0-3-15,1 1 0 0,2-3-4 0,-4 0-9 0,0 1-10 16,-6-1-21-16,-3 0-41 0,-1-2-68 0,-3 1-107 16,-4-1-169-16,5-4-201 0,2-2-810 0</inkml:trace>
  <inkml:trace contextRef="#ctx0" brushRef="#br0" timeOffset="-89326.5">18231 4360 1511 0,'0'0'112'0,"0"0"4"0,0 0 44 0,0 0 14 15,0 0-25-15,0 0-33 0,123-62-19 0,-96 51-15 16,-1 3-17-16,2-2-17 0,-7 3-23 0,0 1-18 16,-4 2-14-16,-5 1-18 0,-4 0-28 15,-5 3-61-15,2 0-129 0,-5 0-162 0,0 0-162 16,0 0-681-16</inkml:trace>
  <inkml:trace contextRef="#ctx0" brushRef="#br0" timeOffset="-89007.37">18341 4167 1092 0,'0'0'113'0,"0"0"-14"0,0 0 44 0,0 0 34 16,0 0 26-16,0 0-30 0,0 0-38 15,0 0-22-15,-18 135-9 0,8-106-7 0,-1 0-10 16,0-3-17-16,1-1-26 0,1-2-19 0,1-2-9 16,4-2-6-16,-2-3-1 0,5-2-3 0,1-4-3 15,0-1 0-15,2-1-2 0,5-3 3 16,0-2 7-16,1-1 6 0,2-2 3 0,3-2 3 15,2-6-6-15,4-4-5 0,3 0-8 0,4-2-2 16,-2 1 1-16,3-1-1 0,-5 0 0 16,-2 3 1-16,-3 2 1 0,-5 4-1 0,-6 1-1 15,-2 3 3-15,-3 1 4 0,-1 0 6 0,0 2 7 16,-7 5 1-16,-4 4-1 0,-3 3-3 0,-7 3-3 16,-5 1-4-16,1 2-5 15,-2-1-2-15,2 0-2 16,1-4-7-16,8 1-9 0,0-1-17 0,5-3-34 15,2-1-59-15,5 0-106 0,0-4-176 0,2-2-213 16,2-2-829-16</inkml:trace>
  <inkml:trace contextRef="#ctx0" brushRef="#br0" timeOffset="-88835.34">18381 4591 1837 0,'0'0'216'0,"0"0"-63"15,0 0 17-15,0 0-18 0,0 0-31 0,0 0-26 16,0 0-21-16,0 0-15 0,0 0-14 15,124-25-11-15,-104 23-7 0,-2 2-8 0,-1-1-6 16,0 1-6-16,-4 0-4 0,1 0-2 0,-4 0-4 16,-5 0-5-16,1 0-11 0,-3 0-25 0,-3 0-54 15,0 1-75-15,0 1-121 0,-1 0-205 16,-1-1-976-16</inkml:trace>
  <inkml:trace contextRef="#ctx0" brushRef="#br0" timeOffset="-88683.69">18363 4671 1641 0,'0'0'138'0,"0"0"-17"16,0 0 37-16,0 0 10 0,0 0-25 16,0 0-30-16,0 0-31 0,-9 117-30 0,11-100-20 15,2-2-16-15,-2 1-11 0,-1-2-14 0,0-1-13 16,0-2-19-16,0 0-35 0,-1-3-75 0,5-1-133 16,-4-4-169-16,0-1-786 0</inkml:trace>
  <inkml:trace contextRef="#ctx0" brushRef="#br0" timeOffset="-88495.37">18457 4650 1463 0,'0'0'395'0,"0"0"-301"15,0 0-40-15,0 0 39 0,0 0 34 16,0 0 9-16,0 0-14 0,0 0-22 0,0 0-25 16,39 120-23-16,-33-98-16 0,-2-2-14 0,3 0-12 15,-2 0-10-15,4-4-13 0,-1 0-21 16,0-1-32-16,-2-3-62 0,4 0-108 0,-1-3-171 15,-1-2-270-15,-1-4-541 0</inkml:trace>
  <inkml:trace contextRef="#ctx0" brushRef="#br0" timeOffset="-87819.86">19003 4168 1171 0,'0'0'187'0,"0"0"-31"0,0 0-21 15,0 0 0-15,0 0-2 0,0 0-8 16,0 0-21-16,0 0-23 0,-89 124-24 0,59-91-19 16,3-1-14-16,-2 0-13 0,4-7-10 0,3 2-12 15,6-7-16-15,1 0-23 0,6-3-40 0,3-3-80 16,1-3-125-16,5-2-104 0,0-3-102 16,0-3-314-16</inkml:trace>
  <inkml:trace contextRef="#ctx0" brushRef="#br0" timeOffset="-87663.57">18901 4359 957 0,'0'0'154'0,"0"0"-49"0,0 0 11 16,0 0 40-16,0 0 38 0,0 0-7 0,0 0-30 15,0 0-35-15,25 139-30 0,-20-105-16 0,-4 0-16 16,0-1-14-16,-1 0-15 0,1-2-13 16,0-2-14-16,3 0-6 0,-2-3-15 0,0-2-24 15,4-4-43-15,0-5-78 0,3-3-129 0,0-4-95 16,2-3-104-16,-5-4-512 0</inkml:trace>
  <inkml:trace contextRef="#ctx0" brushRef="#br0" timeOffset="-87459.58">19226 4056 1902 0,'0'0'88'0,"0"0"11"0,0 0 8 0,0 0-10 16,0 0-24-16,0 0-39 0,0 0-23 0,0 0-4 15,0 0-4-15,0 0 0 0,0 0 1 0,0 0-5 16,0 0-7-16,0 0-15 0,24 58-35 16,-18-45-74-16,-4 1-149 0,-1 0-141 0,-1-3-163 15,2-4-333-15</inkml:trace>
  <inkml:trace contextRef="#ctx0" brushRef="#br0" timeOffset="-87309.17">19078 4314 1018 0,'0'0'260'0,"0"0"12"0,0 0-24 0,0 0-27 15,0 0-68-15,0 0-68 0,0 0-32 0,0 0-1 16,0 0-1-16,0 0 1 0,0 0-2 16,0 0-7-16,131-57-10 0,-102 52-8 0,-2-1-12 15,-4 3-9-15,-2 2-7 0,-3 0-8 0,-6 1-17 16,-3 0-31-16,-7 0-45 0,-1 5-66 16,-1 2-114-16,-2-1-146 0,1-3-936 0</inkml:trace>
  <inkml:trace contextRef="#ctx0" brushRef="#br0" timeOffset="-87135.69">19040 4449 1133 0,'0'0'207'0,"0"0"-48"0,0 0-26 0,0 0-5 15,0 0-15-15,0 0-5 0,0 0-6 0,0 0-17 16,0 0-18-16,128-51-10 0,-99 43-11 0,0 0-14 16,-1 2-9-16,-3 0-14 0,0 4-8 15,-9 0-10-15,0 2-18 0,-7 0-25 0,-5 1-37 16,-4 3-53-16,0 5-103 0,-8-2-108 0,2 2-105 15,0-3-570-15</inkml:trace>
  <inkml:trace contextRef="#ctx0" brushRef="#br0" timeOffset="-86959.24">19053 4574 783 0,'0'0'154'0,"0"0"-41"16,0 0 28-16,0 0 30 0,0 0 22 0,0 0-17 15,0 0-36-15,0 0-27 0,134-57-18 0,-98 43-11 16,-1 1-11-16,2 2-15 0,-4 0-14 15,-2 3-15-15,-4 3-15 0,-5 2-12 0,-4 1-14 16,-6 2-16-16,-7 0-25 0,2 2-27 0,-7 3-44 31,0 0-98-31,-3 2-111 0,-3-1-130 16,3-1-605-16</inkml:trace>
  <inkml:trace contextRef="#ctx0" brushRef="#br0" timeOffset="-86596.03">19174 4609 896 0,'0'0'457'0,"0"0"-300"0,0 0-23 16,0 0 26-16,0 0-2 0,0 0-35 0,0 0-27 15,0 0-22-15,-18 120-22 0,20-102-13 16,2-2-14-16,-1 0-11 0,0-2-7 0,3-2-8 0,-3-3-7 16,2 1-6-16,-1-2-11 0,2-3-12 0,-2 0-18 15,0-2-18-15,3-3-24 0,-4 0-23 0,4 0-28 16,-1-6-11-16,-2-2 13 0,5-2 29 15,-5-1 48-15,2-2 41 0,-3-2 29 0,2 0 18 16,-2 0 17-16,-2-1 14 0,2 1 16 0,1 1 13 16,-3 3 13-16,0 2 9 0,1 2 7 0,0 0-8 15,3 2-9-15,-1 1-16 0,4-1-4 16,3 3-4-16,-1 0 0 0,0 0 0 0,2 2-3 16,-1 0-3-16,2 4-7 0,-6 0-4 0,1 3-9 15,0 2-3-15,-4-1-3 0,3 2 0 16,-5 0 1-16,-2 3 2 0,0 0-2 0,0 1-4 15,-5-1-9-15,-5 1-8 0,0 0-7 0,-5-1-7 16,3-1-6-16,-1-2-9 0,-2-1-11 0,4-4-26 16,5-1-49-16,-1-3-84 0,5-1-196 15,1-3-245-15,1 0-831 0</inkml:trace>
  <inkml:trace contextRef="#ctx0" brushRef="#br0" timeOffset="-86312.37">19711 4198 1246 0,'0'0'329'0,"0"0"-15"0,0 0-71 16,0 0-81-16,0 0-71 0,0 0-44 0,0 0-12 15,0 0-2-15,0 0-4 0,0 0-7 0,-119 89-9 16,97-68-4-16,1 0-6 0,2-4-5 16,4-2-3-16,3-2-3 0,6-3-5 0,1-2-5 15,3-1 0-15,2 0-1 0,0-2 3 0,0 1 5 16,0 0 5-16,0 2 2 0,2 2 6 15,-2 1 3-15,2 0-1 0,2 3 1 0,-1 0 0 16,-2 0 0-16,5 0 0 0,-4 2-1 0,1-2 0 16,-3-2-2-16,2 1-2 0,1-2 0 15,-2-1-6-15,0-2-3 0,0-1-21 0,0-1-39 16,-1-3-86-16,2-2-139 0,2-1-119 0,-3 0-138 16,0 0-419-16</inkml:trace>
  <inkml:trace contextRef="#ctx0" brushRef="#br0" timeOffset="-86073.13">19545 4400 568 0,'0'0'137'0,"0"0"4"0,0 0 46 0,0 0 32 16,0 0 9-16,0 0-23 0,0 0-38 0,0 0-28 15,136-68-23-15,-112 64-14 0,2-1-12 0,-2 1-11 16,-3 2-3 0,2 1 18-16,2 1-3 0,-3 0-13 0,-1 0-16 15,-2 1-38-15,-5 4-11 0,0 1-1 0,-8 1-1 16,2 1 1-16,-4 2 3 0,0 0 3 0,-1 3 3 15,-2 0 2-15,0 2-6 0,-1-1-3 16,0 3-6-16,0-2-3 0,0 1 0 0,0 0-2 16,-2-1-1-16,-1 1-4 0,-3 0-6 0,4-2-7 15,-2 0-14-15,-1-2-28 0,1-1-57 0,-1-1-104 0,1-2-189 0,1-2-222 16,-2-3-818-16</inkml:trace>
  <inkml:trace contextRef="#ctx0" brushRef="#br0" timeOffset="-85912.04">19631 4502 1622 0,'0'0'137'0,"0"0"-18"0,0 0 5 0,0 0-8 31,0 0-21-31,0 0-17 0,0 0-15 0,0 0-17 0,123-53-16 0,-99 49-13 0,1 2-10 0,-5 2-15 31,-6 0-21-31,-3 1-31 0,-3 4-46 0,-6 1-109 16,-2 1-146-16,0 0-152 0,0-2-649 0</inkml:trace>
  <inkml:trace contextRef="#ctx0" brushRef="#br0" timeOffset="-85736.06">19604 4612 820 0,'0'0'322'0,"0"0"-158"0,0 0-25 0,0 0 20 16,0 0 4-16,0 0-22 0,0 0-33 0,0 0-20 15,121-32-15-15,-95 26-11 0,-1 1-12 0,2 0-10 16,-3 1-16-16,-3 2-16 0,-2 1-17 0,-6 1-26 15,-3 0-31-15,-3 0-42 0,-6 4-86 0,-1 2-110 16,0-1-100-16,0-2-699 0</inkml:trace>
  <inkml:trace contextRef="#ctx0" brushRef="#br0" timeOffset="-85141.62">19611 4699 955 0,'0'0'163'0,"0"0"-66"0,0 0-7 16,0 0 4-16,0 0 17 0,0 0 12 0,0 0-15 15,0 0-8-15,0 0-5 0,131-35-3 0,-107 30-2 16,2-2-10-16,-2 2-17 0,-3 0-20 16,0 0-16-16,-4 2-13 0,-4 0-6 0,-4 2-4 15,-2 0 0-15,-5 1 3 0,-2 0 12 0,0 0 1 0,-3 0-8 16,-6 2-12-16,-1 3-14 0,-6 2-4 16,2 2 7-16,-5 2 5 0,-1 0 2 0,0 1 1 0,-2 1 2 15,1 2 1-15,1 1 1 0,-1 0 0 0,0-1 0 16,2 2 1-16,-1-1 0 0,3 0 0 0,-1-1-1 15,6-3 1-15,0 1-1 0,3-2-2 16,0-2-1-16,6-1-1 0,1-1-4 0,-2-3-1 0,4 2-1 31,0-2 4-31,8 0 0 0,-1 1 10 16,2-2 4-16,3 0 7 0,1-1 2 0,4 0-1 16,0 0 0-16,5-2 0 0,2 0 2 0,-1 0-1 15,6-2 0-15,-1 0-1 0,-3 0 1 0,2 1 2 16,-4-2 2-16,-1 2 0 0,-4 0-2 0,2 1-2 0,-5-1-2 15,-4 1-3-15,0-2-1 0,-3 2-3 0,-4 0-3 16,-2 0 2-16,-1 0 4 0,-1 0 12 16,0-2 10-16,0 2 0 0,-2-1-10 0,-6-2-17 15,-3 1-17-15,-2-2-5 0,-5 0 3 0,-2 1 3 16,2-2 6-16,2 2 2 0,-2-1 0 0,6 0-1 16,2 0-2-16,1-1-5 0,2 0-5 15,5-1-6-15,2 1-14 0,0-1-8 0,7-2-2 16,5 0 4-16,5-2 15 0,3 0 8 0,2 0 2 15,1 1 4-15,5 0 5 0,-5 2 6 16,3 3 6-16,-4 0 7 0,1 2 4 0,1 2 8 0,-1 0 5 16,-3 0-1-16,-4 1 5 0,1 4 3 15,-4-1 3-15,-1 2 4 0,-3 1-5 0,0-1-6 16,-2 1-5-16,-4 1-6 0,3-3-8 0,-4 1-2 16,0 1-7-16,2 0-4 0,-1-2-6 0,0 2-14 15,-2-3-27-15,4 0-67 0,-1-2-128 0,-3-2-294 16,3 0-977-16</inkml:trace>
  <inkml:trace contextRef="#ctx0" brushRef="#br0" timeOffset="-84534.68">20802 4431 576 0,'0'0'249'0,"0"0"19"0,0 0 31 16,0 0 1-16,0 0-45 0,0 0-51 0,0 0-48 0,0 0-35 0,0 0-18 0,0 0-20 15,0 0-10-15,0 0-12 0,0 0-14 0,0 0-10 32,-40-57-11-32,27 54-8 0,-5 3-9 0,-1 0 0 15,-2 5-5-15,-2 4-1 0,-4 5-2 0,5 1 2 16,-2 6 1-16,-2 2 2 0,5 3 0 0,1 2 4 15,1 2 3-15,6 0 2 0,1 0-1 0,4 0-2 16,3-3-1-16,3 0-4 0,2-2 1 0,6-4-2 16,2-1-1-16,4-4 3 0,1-2-1 15,5-3 0-15,0-2-1 0,4-5 0 0,2-1-2 16,0-3 0-16,0 0-3 0,-1-4-4 0,2-4 0 16,-2-3 1-16,-2-1-1 0,0-2-1 15,-2 1 0-15,-6-3 0 0,1-1-1 0,-5 1 2 0,-2 0 1 16,-2 2 2-16,-2 4 3 0,-2 1 3 15,-1 3 2-15,0 1 4 0,0 3 1 0,0 1-3 16,0 1-4-16,-2 0-5 0,-2 4-4 0,0 5 0 16,-4 2 0-16,2 4 5 0,-1 2 0 0,-1 2 2 15,5 0-1-15,-2-1 0 0,3-2 0 0,2 0-2 16,0-1-1-16,3-2-1 0,3 0-1 0,1-1-1 16,-1-2-6-16,2 0-8 0,-1-3-15 0,-1-2-32 15,-1-1-58-15,-1-1-107 0,0-3-206 16,-2 0-229-16,-1 0-809 0</inkml:trace>
  <inkml:trace contextRef="#ctx0" brushRef="#br0" timeOffset="-84358.65">20529 4621 1717 0,'0'0'108'16,"0"0"20"-16,0 0 47 0,0 0 2 15,0 0-35-15,0 0-31 0,140-24-19 0,-107 20-14 16,5 2-10-16,1 0-17 0,0-1-16 0,-4 1-14 15,2 0-20-15,-2 2-17 0,-5 0-18 0,-2 0-33 16,-3 0-58-16,0 0-104 0,-2 0-192 16,-7 0-187-16,-4 0-796 0</inkml:trace>
  <inkml:trace contextRef="#ctx0" brushRef="#br0" timeOffset="-84179.44">21247 4429 1765 0,'0'0'193'0,"0"0"-41"16,0 0 25-16,0 0-9 0,0 0-21 0,0 0-24 16,0 0-23-16,-124 145-16 0,103-115-23 15,2 1-17-15,2 1-14 0,3-2-15 0,-1 0-9 16,5-2-10-16,5-3-9 0,0-3-13 0,5-4-16 16,0-2-23-16,0-3-45 0,6-3-64 0,0-5-94 15,4-5-178-15,-2 0-205 0,0 0-615 0</inkml:trace>
  <inkml:trace contextRef="#ctx0" brushRef="#br0" timeOffset="-83926.29">21310 4391 1772 0,'0'0'179'16,"0"0"-53"-16,0 0-34 0,0 0 8 0,0 0 7 16,0 0 12-16,0 0 15 0,0 0-15 15,0 0-21-15,0 0-18 0,31 125-17 0,-22-93-9 16,1-1-10-16,-2 1-8 0,1 0-7 0,2-1-5 15,-2 0-7-15,-2-4-6 0,1 0-1 16,0-2-5-16,-2-4-1 0,-1 0 0 0,-1-1-4 16,-1-3 1-16,0-2-3 0,-2-1-3 0,1-4-7 15,-1-2-11-15,-1-4-18 0,0-1-36 0,0-3-36 16,0 0-56-16,0-3-121 0,-3-3-196 16,2 0-230-16,-1 1-578 0</inkml:trace>
  <inkml:trace contextRef="#ctx0" brushRef="#br0" timeOffset="-83757.25">21126 4642 1373 0,'0'0'214'0,"0"0"-100"0,0 0-21 16,0 0 21-16,0 0 23 0,0 0 13 0,0 0-8 0,0 0-13 15,0 0-17-15,0 0-21 0,126-29-16 0,-105 29-18 16,0 1-14-16,-1 3-15 0,1-2-13 16,-1 2-8-16,-3-2-8 0,3 1-3 0,-2 0-10 15,1-3-19-15,-1 2-28 0,1-1-62 0,1-1-101 16,1 0-200-1,-4 0-224-15,-7 0-714 0</inkml:trace>
  <inkml:trace contextRef="#ctx0" brushRef="#br0" timeOffset="-83441.47">21952 4382 1561 0,'0'0'185'16,"0"0"-51"-16,0 0-16 0,0 0 5 0,0 0-5 15,0 0 6-15,0 0-9 0,0 0-15 16,-127 8-16-16,102 4-17 0,1 2-8 0,1 2-9 16,0 4-2-16,0-1-5 0,2 2-4 0,3 3-1 15,-1-1-5-15,6 1-4 0,2-2-8 16,5 2-6-16,4-1-5 0,2-3-3 0,0 1 1 16,7-2 1-16,2-1-1 0,1-2 0 0,2-2 4 15,1-2 0-15,1-1 2 0,1-3-1 0,1 0 1 16,0-2-2-16,1 0 1 0,3-3-2 0,0 1-2 15,0-2-1-15,2-2-3 0,-1 2-3 0,-2-2 0 16,1 0 0-16,-3 0 0 0,0 0 3 16,-5 0-6-16,1 0-2 0,-4 0-4 0,-2 0-5 15,-1 0-17-15,-2-2-27 0,1 1-41 0,-3 0-62 16,1-2-97-16,-1 1-197 0,0 1-441 0,-1 0-429 0</inkml:trace>
  <inkml:trace contextRef="#ctx0" brushRef="#br0" timeOffset="-82035.92">13221 6579 925 0,'0'0'28'0,"0"0"-18"15,0 0 30-15,0 0 58 0,0 0 60 16,0 0 20-16,0 0-3 0,0 0-11 0,0 0-28 15,0 0-19-15,0 0-16 0,0 0-9 0,108 28-6 16,-91-25-9-16,4 0-13 0,3-1-11 16,-2 1-9-16,0 0-9 0,4-1-6 0,-1-1-5 15,4 2-5-15,1-2-1 0,2-1-1 0,4 0-4 16,1-1-2-16,5-5 1 0,2-1 0 16,4-1-1-16,5-3 4 0,2 0 6 0,5-2 8 15,2 1 1-15,4-2-4 0,-2 2-13 0,0 1-10 16,-3 5-1-16,-5 0 0 0,-4 2 4 0,-2 1 3 15,-4 2 0-15,0 1-1 0,-3 0 2 0,-1 0 1 16,-1 0-2-16,0-2 0 0,-4 2-1 0,-1 0-1 16,3-3 0-16,-3 1 1 0,-1-3-1 0,-1 3-4 15,-2-3 2-15,1 0-2 0,0 1 2 0,1 0 0 16,3 0-1-16,-1 3 2 0,0-2-1 0,1 2 0 16,1 0-3-16,-3 1 0 0,3 0-2 15,-4 0 0-15,1 0 2 0,0 0-1 0,-3 0 0 16,3 0 2-16,0 0-2 0,-2 0 0 0,5 1-1 15,-4 0 4-15,1-1-2 0,1 0-1 0,1 1 0 16,-1-1-2-16,0 0 2 0,0 0 0 0,-1 0 0 16,-3 0 2-16,0 0-2 0,0 0 1 31,-3 0-1-31,0 0 1 0,-1 2-2 0,-5-2 1 16,-2 2 0-16,1 2 0 0,-3-2 0 0,-1 0 1 15,2 2 1-15,-1-2 1 0,-1 0 4 0,2 0-1 16,-1-1 2-16,2-1-2 0,0 0 2 15,-1 0 1-15,4 0 1 0,-3 0-5 0,1 0 4 0,2-1-4 16,-1-1-1-16,-2-1-2 0,-1 1 0 16,0-1 1-16,-3 2 0 0,-1 0 2 0,3 0-1 15,-4 0-1-15,1 1 0 0,-1-1 3 0,1 1-2 16,-1 0 1-16,2-2-1 0,1 2-1 0,1 0 1 0,1-1-2 0,0 1 1 16,1 0-1-1,1 0 0-15,-2-1 0 0,2 1-1 0,-1 0 0 16,-2 0 0-16,1 0 0 0,0 0 1 0,-2 0-2 15,0 0 1-15,-1 0-1 0,3 0 0 0,-1 0 2 16,-1 0-1-16,0 0-1 0,-2 0 1 0,2 0 0 16,-3 0-1-16,1 1 0 0,-1 0 2 15,-1 2-2-15,-2-2 2 0,-1 1 1 0,-1-1-2 16,-1 2 0-16,-1-2 2 0,-3 0 1 0,2 0 0 16,-5 1 0-16,2-1 0 0,-1 0 3 0,-1-1-1 15,-1 1 1-15,0-1 0 0,2 0 0 0,-1 0 1 16,-1 0-2-16,0 2 3 0,-1-2-1 15,0 0-2-15,0 0 4 0,0 0-3 0,0 0 1 16,0 0 0-16,0 0 0 0,1 0 0 0,-1 0 0 16,0 0 0-16,0 0-1 0,0 0-3 15,0 0 1-15,0 0-2 0,0 0-2 0,0 0 0 16,0 0-3-16,0 0-7 0,0 0-11 0,0 0-17 16,0 0-29-16,-1 0-34 0,0-2-33 0,0 1-66 15,-2 0-134-15,0 1-300 0,2 0-924 0</inkml:trace>
  <inkml:trace contextRef="#ctx0" brushRef="#br0" timeOffset="-80051.36">18146 5879 1670 0,'0'0'178'0,"0"0"-20"0,0 0-9 16,0 0-8-16,0 0-17 0,0 0-15 0,0 0-13 15,0 0-14-15,0 0-13 0,141-25-12 0,-107 20-9 16,-1-1-11-16,1 2-7 0,1 0-9 16,-3 0-7-16,0 2-8 0,-3 1-2 0,-1 1-2 15,-6 0-4-15,-2 0-4 0,-7 2-5 0,2 0-15 16,-9 1-28-16,1 0-44 0,-6-1-57 16,-1 0-67-16,0 1-103 0,-8-1-123 0,3-1-137 15,-2 0-478-15</inkml:trace>
  <inkml:trace contextRef="#ctx0" brushRef="#br0" timeOffset="-79764.09">18216 5915 952 0,'0'0'195'15,"0"0"-10"-15,0 0 1 0,0 0 5 0,0 0-24 16,-58 130-24-16,50-99-28 0,5 2-23 0,-2 0-15 16,4 0-14-16,0-1-6 0,1-1-4 15,0-2-4-15,0-1-6 0,0-3-5 0,0-2-6 16,0 0-5-16,0-1-4 0,1-3-2 0,1-3-7 15,2 2 0-15,-1-3-2 0,4-5 3 0,-2-1 2 16,3 0 2-16,-1-3 1 0,-1 0 0 16,2-2 1-16,2-4-1 0,0 0-1 0,1 0 0 15,0 0 0-15,5 0 0 0,-2-5-1 0,5-1-2 16,1 1-2-16,1-1-4 0,2 1-3 0,4-1-1 16,-1 2-1-16,0 0-4 0,4 1 0 15,-3 0-3-15,-3 2 0 0,-3-1-9 0,-3 2-10 0,-5 0-21 16,-2 0-41-16,-3 0-70 0,-1 0-114 15,-4 0-191-15,-2 0-854 0</inkml:trace>
  <inkml:trace contextRef="#ctx0" brushRef="#br0" timeOffset="-79577.9">18406 6034 1784 0,'0'0'146'0,"0"0"-27"0,0 0 2 0,0 0 18 15,0 0-6 1,0 0-37-16,-55 124-33 0,47-96-21 0,-1 1-16 16,4-5-12-16,-1 0-7 0,2-3-13 0,-2-3-21 0,4-2-41 15,-3-3-78-15,3-2-144 0,1-4-185 0,1-3-946 0</inkml:trace>
  <inkml:trace contextRef="#ctx0" brushRef="#br0" timeOffset="-79421.59">18260 6141 1726 0,'0'0'181'0,"0"0"-39"16,0 0 5-16,0 0 3 0,0 0-10 15,0 0-28-15,0 0-28 0,0 0-25 0,134 65-17 16,-113-50-15-16,-1 0-8 0,-2-1-9 0,1-3-7 16,-3 0-13-16,2-2-19 0,1-1-41 0,-5-2-72 15,4-3-123-15,-6-1-185 0,-4 0-960 0</inkml:trace>
  <inkml:trace contextRef="#ctx0" brushRef="#br0" timeOffset="-79243.15">18668 6150 1709 0,'0'0'196'0,"0"0"-23"0,0 0 1 0,0 0-30 16,0 0-44-16,0 0-22 0,0 0-11 0,0 0-12 15,0 0-13-15,0 0-13 0,131-58-13 0,-117 55-13 16,3 0-8-16,-5 1-14 0,-3 1-24 0,0 0-40 15,-5 0-71-15,2-1-111 0,-4 2-132 0,0-1-148 16,1 1-730-16</inkml:trace>
  <inkml:trace contextRef="#ctx0" brushRef="#br0" timeOffset="-79051.28">18790 6036 642 0,'0'0'333'0,"0"0"-73"0,0 0-3 16,0 0 3-16,0 0-35 0,0 0-51 15,0 0-38-15,-75 122-25 0,70-102-14 0,4 2-8 16,1-2-7-16,0-1-8 0,0-1-7 0,3-3-11 16,4-1-10-16,0-2-11 0,-2 0-11 15,4-4-7-15,1 0-8 0,-1-2-5 0,2-3-3 0,0 0-6 16,1-3-8-16,6-3-16 0,-2-4-29 0,1-4-50 16,2-2-57-16,0-2-84 0,1-2-87 0,-3-2-102 15,-4 4-81-15,-5 5-560 0</inkml:trace>
  <inkml:trace contextRef="#ctx0" brushRef="#br0" timeOffset="-78875.25">18976 5989 767 0,'0'0'303'0,"0"0"-17"0,0 0-11 16,0 0-26-16,0 0-45 0,0 0-46 15,0 0-37-15,0 0-26 0,0 0-15 0,0 0-13 16,0 0-9-16,0 0-8 0,0 0-6 0,139-75-8 16,-116 70 0-16,5 0-1 0,2 1-5 0,0 1-7 15,0 1-9-15,-2 1-8 0,-4 1-2 16,-5 0-4-16,-7 0-2 0,-2 2-6 0,0 1-10 15,-4 0-22-15,-3 0-47 0,-1 2-57 0,-2 1-82 16,0 0-117-16,-3 0-144 0,-2-2-880 0</inkml:trace>
  <inkml:trace contextRef="#ctx0" brushRef="#br0" timeOffset="-78587.33">19005 6127 1160 0,'0'0'239'16,"0"0"-30"-16,0 0-4 0,0 0-23 0,0 0-43 15,0 0-44-15,0 0-31 0,0 0-22 0,0 0-16 16,0 0-11-16,0 0-9 0,0 0-6 0,0 0-10 16,0 0-18-16,-49 68-40 0,49-74-43 15,4-1-31-15,0-2-14 0,4-1 24 0,1-1 38 16,2 1 38-16,-1 1 30 0,-1 0 22 16,0 3 19-16,-4 0 16 0,3 3 20 0,-4 0 17 15,4 2 14-15,-2 1 2 0,0 0 9 0,1 0 2 16,0 4 2-16,-1 2-3 0,2-1-7 0,-2 2-18 15,-3 1-17-15,-1 1-18 0,-1 0-9 0,-1 1-9 16,0 0-7-16,-2 0-10 0,-5 0-16 16,2 2-27-16,-2-1-56 0,-2-2-108 0,4 0-145 15,-1-2-186-15,5-3-756 0</inkml:trace>
  <inkml:trace contextRef="#ctx0" brushRef="#br0" timeOffset="-78443.38">18982 6358 1355 0,'0'0'239'0,"0"0"-51"0,0 0-16 0,0 0-48 16,0 0-42-16,0 0-27 0,0 0-24 15,0 0-20-15,0 0-19 0,0 0-23 0,0 0-41 16,0 0-78-16,0 0-104 0,115-81-129 0,-108 72-114 16,-4 2-365-16</inkml:trace>
  <inkml:trace contextRef="#ctx0" brushRef="#br0" timeOffset="-78201.73">19088 5704 994 0,'0'0'380'0,"0"0"-128"0,0 0-31 15,0 0-35-15,0 0-62 0,0 0-46 0,0 0-18 16,0 0 15-16,0 0 13 0,0 0-1 0,0 0-5 16,37 142-10-16,-28-97-7 0,3 3-11 15,-1 5-10-15,4 2-10 0,-2 1-5 0,-1 0-8 16,5 0-4-16,-1-6-8 0,3-3-2 0,2-5-3 15,-1-3-2-15,4-6-1 0,-6-2-1 0,0-5-2 16,1-3-2-16,-6-6-4 0,2-1-7 16,-4-3-13-16,-2-5-26 0,-4-3-40 0,2-3-53 0,-4-2-95 15,2-4-149-15,-3-2-204 0,0 2-811 0</inkml:trace>
  <inkml:trace contextRef="#ctx0" brushRef="#br0" timeOffset="-78045.36">19264 5702 1864 0,'0'0'59'0,"0"0"27"0,0 0 15 15,0 0-4-15,0 0-30 0,0 0-45 0,0 0-22 16,0 0 3-16,0 0 2 0,0 0-11 0,0 0-26 16,0 0-50-16,0 0-96 0,0 0-140 0,87 109-169 15,-78-98-714-15</inkml:trace>
  <inkml:trace contextRef="#ctx0" brushRef="#br0" timeOffset="-77888.76">19470 6088 817 0,'0'0'617'0,"0"0"-425"0,0 0 17 16,0 0 15-16,0 0-33 0,0 0-45 0,0 0-34 16,-115 134-17-16,86-111-19 0,-3 0-23 0,-4 1-18 15,2-3-17-15,-1 1-13 0,4-1-16 16,7-3-22-16,6-1-47 0,5-5-106 0,5-3-215 15,6-3-960-15</inkml:trace>
  <inkml:trace contextRef="#ctx0" brushRef="#br0" timeOffset="-77682.28">19626 5824 1379 0,'0'0'152'16,"0"0"26"-16,0 0 23 0,0 0-15 16,0 0-53-16,0 0-51 0,-85 119-34 0,68-97-22 15,4-2-13-15,0-1-11 0,2-1-13 0,2-2-23 16,0-1-55-16,3-1-120 0,3-3-167 0,2-1-202 16,0-6-525-16</inkml:trace>
  <inkml:trace contextRef="#ctx0" brushRef="#br0" timeOffset="-77515.54">19564 6009 851 0,'0'0'414'0,"0"0"-272"0,0 0-7 0,0 0 45 15,0 0 25 1,0 0-19-16,0 0-28 0,0 0-25 0,34 137-28 16,-28-105-21-16,0 0-16 0,-2-1-16 0,1-2-15 15,-2-2-13-15,-1-1-10 0,0-1-11 16,3-3-7-16,-2-1-8 0,-1-3-16 0,4-2-24 0,-4-1-39 15,4-5-62-15,-2-1-122 0,1-3-186 0,-2-5-963 0</inkml:trace>
  <inkml:trace contextRef="#ctx0" brushRef="#br0" timeOffset="-77322.93">19860 5660 1391 0,'0'0'456'0,"0"0"-398"0,0 0 31 0,0 0 13 16,0 0-8-16,0 0-32 0,0 0-41 0,0 0-9 16,0 0 2-16,0 0-2 0,0 0-9 0,0 0-6 15,0 0-17-15,0 0-29 0,60 57-72 0,-60-42-170 16,0-2-228-16,-2-4-792 0</inkml:trace>
  <inkml:trace contextRef="#ctx0" brushRef="#br0" timeOffset="-77134.81">19705 5961 1545 0,'0'0'170'0,"0"0"-22"0,0 0 10 0,0 0 8 15,0 0-24-15,0 0-24 0,0 0-21 0,0 0-18 16,0 0-15-16,124-25-11 0,-103 21-10 0,-2 0-8 0,2-1-11 16,0 0-6-16,-2 1-10 0,0-1-2 0,-2 0-6 15,-3 3-9-15,-4 0-15 0,-2 1-32 16,-4 1-43-16,-2 0-62 0,-2 1-122 0,0 3-187 15,-4 0-966-15</inkml:trace>
  <inkml:trace contextRef="#ctx0" brushRef="#br0" timeOffset="-76976.47">19756 6086 1223 0,'0'0'175'0,"0"0"-31"0,0 0 19 0,0 0 6 0,0 0-20 0,0 0-25 0,0 0-23 16,0 0-16-16,0 0-16 0,133-26-12 0,-108 23-8 15,-3-1-10-15,1 1-10 0,-2-1-11 32,0 2-11-32,-3 0-11 0,-5-1-16 0,-3 2-32 0,-3 1-61 15,-5 0-110-15,-2 0-180 0,0 1-788 0</inkml:trace>
  <inkml:trace contextRef="#ctx0" brushRef="#br0" timeOffset="-76787.19">19744 6222 1245 0,'0'0'136'0,"0"0"-36"16,0 0 36-16,0 0 4 0,0 0-20 0,0 0-12 15,0 0-15-15,134-26-12 0,-108 20-18 16,-1-1-18-16,-3-1-17 0,3 0-9 0,-6 1-7 16,-3 1-5-16,0 1-7 0,-4 0-13 0,-4 2-24 15,-4 1-41-15,-4 1-67 0,0 1-96 0,0 0-166 16,0 0-923-16</inkml:trace>
  <inkml:trace contextRef="#ctx0" brushRef="#br0" timeOffset="-76413.6">19829 6328 1352 0,'0'0'136'0,"0"0"6"0,0 0 22 0,0 0-3 15,0 0-30-15,0 0-39 0,0 0-35 0,5 124-26 16,-3-111-18-16,-1-3-11 0,0 1-5 0,0-2-5 15,-1-2-9-15,0-1-14 0,0-1-20 16,0-3-37-16,0-1-48 0,3-1-27 0,-3 0-27 16,1-3 2-16,0-4 34 0,2-3 36 0,-2 0 42 15,0-4 41 1,3 1 20-16,-2-3 12 0,0 1 6 0,0 0 6 16,4 1 9-16,0-1 10 0,1-1 17 0,3 2 17 15,2 2 16-15,3-1 17 0,-2 2 21 0,2 2 22 16,-1 2 21-16,-1 1 7 0,-3 2-7 15,0 3-18-15,0 1-23 0,-2 0-24 0,-4 1-13 16,3 3-10-16,-4 4-1 0,2 0-3 0,-3 2-4 16,0 1-10-16,-2 2-8 0,0-1-8 15,0 2-7-15,-6 0-7 0,-1-1-10 0,-2 0-4 16,-2 1-5-16,-1 0-6 0,-2-1-7 0,1-1-16 16,1-3-30-16,1 0-53 0,3-4-98 0,2-3-202 15,3-1-257-15,2 1-804 0</inkml:trace>
  <inkml:trace contextRef="#ctx0" brushRef="#br0" timeOffset="-76116.99">20267 5700 1663 0,'0'0'84'0,"0"0"6"0,0 0 20 16,0 0 22-16,0 0-11 0,0 0-32 15,0 0-27-15,0 0-22 0,0 0-15 0,0 0-11 16,0 0-6-16,0 0-2 0,0 0-1 0,0 0 0 16,-96 94 1-16,93-81-1 0,-1 0 3 0,2 2 1 15,-1 3 6-15,-2 2 4 0,3 3 3 0,-1 3 0 16,1 1-2-16,-2 3-3 0,3 1-2 0,-1 2-1 16,-1-1-2-16,-1 2-3 0,3-4-4 0,0 2-2 15,0-5-5-15,1-3-6 16,0-2-10-16,0-3-18 0,1-4-24 0,0-4-43 15,1-2-76-15,2-3-90 0,-3-1-112 16,0-4-122-16,0 0-593 0</inkml:trace>
  <inkml:trace contextRef="#ctx0" brushRef="#br0" timeOffset="-75848.39">20194 5997 887 0,'0'0'351'0,"0"0"-258"0,0 0-17 16,0 0 22-16,0 0 13 0,0 0 8 0,0 0-5 0,0 0-10 15,0 0-12-15,0 0-10 0,0 0-11 0,120-87-3 16,-112 85-5-16,-4-1-5 0,3 2-6 0,-1 1-11 16,-2 0-8-16,-1 0-3 0,2 0-2 15,-2 0 4-15,-1 4-3 0,3 1 6 0,-2 0-1 16,-2 4 3-16,3-1 1 0,0 2-2 0,-3 2-2 16,1 1-5-16,-2 2-4 0,1 0-5 15,-1 1-3-15,0 1-2 0,0 0-4 0,0 0-4 0,0 0-2 31,0 1-6-31,0-2-5 0,0 0-6 0,0-1-16 16,0 0-23-16,-1-2-46 0,-1-4-68 0,-2 1-120 0,-1-2-147 16,1-3-156-16,0-3-722 0</inkml:trace>
  <inkml:trace contextRef="#ctx0" brushRef="#br0" timeOffset="-75675.96">20181 6113 890 0,'0'0'298'0,"0"0"-185"15,0 0-4-15,0 0 23 0,0 0 18 0,0 0-3 16,0 0-18-16,0 0-26 0,0 0-32 16,0 0-23-16,0 0-15 0,119-47-8 0,-105 45-7 15,-2-1-5-15,1 2-7 0,-3 1-6 0,-2 0-9 16,0 0-15-16,0 0-30 0,-6 1-47 16,-1 3-85-16,-1 1-136 0,-1-2-216 0,-1 0-513 15</inkml:trace>
  <inkml:trace contextRef="#ctx0" brushRef="#br0" timeOffset="-75512.99">20147 6242 1018 0,'0'0'138'0,"0"0"-30"0,0 0 37 0,0 0 18 16,0 0-7-16,0 0-26 0,0 0-29 0,0 0-22 16,0 0-23-16,0 0-10 0,126-39-9 0,-109 34-9 15,-3-1-6-15,0 2-9 0,-2-1-7 16,-6 0-14-16,2 2-24 0,-6 2-45 0,-2 1-64 15,0 0-95-15,-3 0-154 0,-1 3-669 0</inkml:trace>
  <inkml:trace contextRef="#ctx0" brushRef="#br0" timeOffset="-74861.04">20147 6328 313 0,'0'0'272'0,"0"0"-82"0,0 0 17 0,0 0 5 0,0 0-44 15,0 0-41-15,0 0-33 0,0 0-23 0,0 0-8 16,0 0 2-16,0 0 0 0,124-24 2 15,-110 18-8-15,-1 0-13 0,0 2-12 0,-4 0-12 16,-4-1-12-16,1 1-8 0,-4 2-4 0,-1 0-2 16,-1 1-7-16,0 1-18 0,0 0-23 0,-2 0-23 15,-5 1-21-15,0 2-6 0,-5 2 1 16,1 1 12-16,0 0 23 0,-2 0 26 0,1 1 21 16,-3 1 12-16,4 1 10 0,0 2 7 0,-1-1 7 15,1 1 7-15,-1 1 6 0,-1 2-1 0,2-2 1 16,0 3-1-16,0-1 4 0,1 1 7 15,-1-1 7-15,3 2 8 0,-1-4 4 0,5 0-1 0,-2-1-5 16,3-1-10-16,3 0-7 0,0-4 2 16,0 0 5-16,2 0 13 0,4-2 7 0,1 0 1 15,3-1-6-15,3 0-7 0,1 1-5 0,2-3-1 16,-1 2 0-16,4 0 3 0,-1 1-2 0,2-3-3 16,0 3-2-16,0 0-5 0,2-2-2 15,-1-1-3-15,-1 0 0 0,0-1-5 0,-3 0-4 16,-2 0-4-16,-3 0-6 0,-1-1-4 0,-2-1-1 15,-2-2 0 1,-4 1-1-16,3 0-1 0,-4-2-2 0,-1 0-1 16,-1 0 0-16,0-1-3 0,0-2-5 0,-2-2-5 15,-6 3-8-15,2-4-5 0,-2 1-2 0,-1 1 0 16,-1 1 6-16,0-1 3 0,1 1 5 16,0 2 0-16,1 0 0 0,4 1 2 0,2 1-2 15,-2 0-7-15,4 1-6 0,0-1-2 0,5 1 2 0,0-1 10 16,3 0 8-16,3 2 5 0,0-1 2 15,4 0 1-15,-2 0 0 0,-1 1 3 0,4-1 1 16,-3 2 4-16,2-1 5 0,-1 0 4 0,2 0 7 16,0 2 7-16,2 0 9 0,-1 0 9 15,3 0 3-15,-2 3-4 0,-1 1-6 0,-3 4-3 16,-2-2 6-16,-4 2 4 0,2 2 3 0,-4 0-8 16,-3 0-10-16,1-1-8 0,-1 2-8 0,-1-1-4 15,-1 1-5-15,-1-2-4 0,0 0-3 0,0 0-3 16,-2-1-1-16,0-1-5 0,-3 0-10 0,3-2-22 15,-1 0-44-15,-2-2-68 0,4 0-129 16,-1-3-320-16,-1 0-971 0</inkml:trace>
  <inkml:trace contextRef="#ctx0" brushRef="#br0" timeOffset="-74211.16">21279 6023 1331 0,'0'0'194'0,"0"0"8"0,0 0-8 0,0 0-8 16,0 0-30-16,0 0-19 0,0 0-15 0,0 0-19 16,-15 126-15-16,15-90-11 0,-1 1-6 0,1 0-12 15,0 0-11-15,0-4-11 0,0-2-10 16,-3 0-11-16,3-4-7 0,0 0-5 0,0-5-3 15,0-1-1-15,0-6-4 0,0-2-5 0,0-3-11 16,0-3-24-16,3-4-37 0,1-1-53 16,-1-2-65-16,4-3-80 0,-1-6-91 0,1-4-86 15,0 0-41-15,-4 4-472 0</inkml:trace>
  <inkml:trace contextRef="#ctx0" brushRef="#br0" timeOffset="-73881.12">21301 6093 783 0,'0'0'214'0,"0"0"-9"0,0 0 9 15,0 0-2-15,0 0-16 0,0 0-18 0,0 0-16 16,0 0-22-16,0 0-16 0,0 0-22 0,122-73-18 16,-105 73-17-16,-1 5-10 0,0 4-7 0,1 1-8 15,-3 4-5-15,-1 0-6 0,-3 5-6 16,-3 1-4-16,-6 3-4 0,-1 0-2 0,0 1-3 16,-10-1-3-16,-2-1-2 0,-5-2-2 0,-3 0-2 15,0-1-1-15,-2-4 1 0,1 1-3 16,3-4 0-16,-1 0 2 0,3-2-3 0,0-2 1 0,4-1 0 0,0-2-1 0,2-2 1 15,1-1 0-15,2 0-1 0,1-2 0 16,1 1-1-16,2-1 1 0,2 0-2 0,1 0-2 16,0 0-3-16,0 0 2 0,0 0 1 0,4 1 4 15,2-1 3-15,3 1 0 0,1 0 2 0,3 1 2 16,5 1 1-16,1 0 2 0,2 2 0 0,2 1 1 16,1 1 1-16,1-2-3 0,-3 1-2 0,1-1-2 15,-4 1-4-15,0 0 0 0,-1-1-4 0,-3 0-13 16,2-3-13-16,1-1-42 0,-2-1-92 0,1 0-183 31,-5 0-299-31,-3 0-875 0</inkml:trace>
  <inkml:trace contextRef="#ctx0" brushRef="#br0" timeOffset="-73531.61">21981 6006 1637 0,'0'0'204'0,"0"0"-7"0,0 0-26 16,0 0-20-16,0 0-42 0,0 0-28 0,0 0-18 16,-133 23-9-16,113-10-11 0,2 0-9 0,3 3-6 0,1 1-4 15,4 0-4-15,5 0-2 0,2 2-4 0,1-1-3 16,2 1-1-16,3-1-2 0,3-1 3 0,3 2 0 16,2-1-1-16,-1-1 0 0,0 1-2 0,4-1 0 15,-2-1 1-15,3-1 1 0,-3 0 2 16,4-2 0-16,-2 1 2 0,2 0 0 0,-1-3-1 15,3 1 0-15,-4-3 0 0,-1 1 0 0,-1 0 0 16,-3-2 1-16,-1 0-2 0,-3 0 1 16,-4-2 3-16,-1 1 3 0,0-1 1 0,-7 0 1 0,-3 3-1 15,-4-1-5-15,-7 0-4 0,-2-1-2 16,-3 0-5-16,1 0 0 0,-2 0-4 0,-2-1-2 16,3-1 3-16,0-2-11 0,3 0-12 0,5-2-27 15,1 0-43-15,7-1-51 0,2 0-84 16,3-3-169-16,4-2-243 0,-1 1-847 0</inkml:trace>
  <inkml:trace contextRef="#ctx0" brushRef="#br0" timeOffset="-73308.05">22122 6075 1668 0,'0'0'231'0,"0"0"-5"0,0 0-25 0,0 0-34 15,0 0-50-15,0 0-37 0,0 0-17 0,0 0-9 16,0 0-11-16,143-53-4 0,-110 47-6 0,7-1-5 15,6 1-7-15,1-1-7 0,0 2-8 16,-7 2-3-16,-7 1-2 0,-10 2-1 0,-4 0-1 16,-6 0 1-16,-7 0-3 0,-2 0-3 0,-2 0-9 15,-2 0-9-15,-6 2-23 0,-4 0-42 0,-4 1-67 16,-6 2-123-16,-3 1-165 0,5-3-184 16,4 0-675-16</inkml:trace>
  <inkml:trace contextRef="#ctx0" brushRef="#br0" timeOffset="-73039.4">22243 6050 1103 0,'0'0'248'0,"0"0"5"15,0 0 24-15,0 0-25 0,0 0-55 16,0 0-46-16,0 0-28 0,-35 122-13 0,30-97-15 16,-1 1-12-16,-1 3-13 0,-2 3-12 0,0 0-9 15,2 1-7-15,-2 3-8 0,-2 1-3 16,1 3-4-16,0-2-2 0,-1 3-4 0,2-3-4 15,0 0-6-15,3-2-4 0,2-3-3 0,3-1-2 16,1-3 0-16,3-3-1 0,4 0 1 0,1-2-2 31,3-3-2-31,0-1 4 0,-1-5-3 0,2 2 0 16,-1-3-1-16,-2-3-4 0,0-3-3 0,-3-1-7 16,0-4-10-16,-2-3-20 0,-2 0-29 0,1-1-42 15,1-6-49-15,1-3-88 0,-1-5-149 16,-1 4-203-16,1 2-852 0</inkml:trace>
  <inkml:trace contextRef="#ctx0" brushRef="#br0" timeOffset="-72773.47">22196 6478 1228 0,'0'0'143'0,"0"0"-7"0,0 0 35 15,0 0 39-15,0 0-5 0,0 0-34 0,0 0-41 16,0 0-25-16,0 0-20 0,0 0-12 0,126-19-9 15,-107 17-11-15,3 2-8 0,1-1-7 16,1 1-8-16,2 0-2 0,-1 0-7 0,1-2-5 16,-2 2 0-16,-1-1-5 0,-1 1-2 0,-4 0-3 15,0 0-2-15,-2 0 0 0,-1 0-1 16,-4 0 0-16,0 0 0 0,2 0-1 0,-4 0-2 16,-1 0 0-16,1 0-2 0,0 0-3 0,-3 0-6 15,-1 0-10-15,2 0-25 0,-2 0-49 0,1-1-78 16,0-1-152-16,-1 2-236 0,-4-1-921 0</inkml:trace>
  <inkml:trace contextRef="#ctx0" brushRef="#br0" timeOffset="-72601.49">22902 6465 1600 0,'0'0'50'0,"0"0"23"16,0 0 52-16,0 0 38 0,0 0-22 0,0 0-35 15,0 0-42-15,0 0-31 0,0 0-22 16,0 0-18-16,0 0-26 0,0 0-62 0,0 0-141 16,0 0-241-16,46 9-912 0</inkml:trace>
  <inkml:trace contextRef="#ctx0" brushRef="#br0" timeOffset="-69850.08">13187 6346 1152 0,'0'0'92'0,"0"0"16"0,0 0 12 15,0 0 6-15,0 0-23 0,0 0-29 16,0 0-17-16,0 0-13 0,0 0-5 0,0 0 6 16,0 0 9-16,0 0 7 0,11 10 5 0,-4-7-2 15,2 2-4-15,2-1-4 0,1 1-5 16,2 1-2-16,4-1 0 0,2 0 0 0,1 1-1 15,3-1-1-15,6 1-4 0,0-2-3 0,4 1-1 16,1-2-3-16,4 0-5 0,1 1-5 0,2-3-1 16,4 1 2-16,2-1 0 0,4-1-2 15,5 2-4-15,0 1-7 0,2-2-2 0,-1 2-3 16,2-2 0-16,0-1 2 0,0 0-3 0,-1 0-3 0,0 0 3 16,0 0-5-16,-1 0 1 0,-2 0 0 0,-4 0-1 15,0 0 0-15,-2 0 0 0,-3 0 1 16,0 0 0-16,-5 0-2 0,0 0 3 0,-3 2-1 15,0 0-2-15,-5 1 0 0,-1-1 0 0,-5 0-1 0,0 1 0 16,-3 0-2-16,-3-2 1 0,-2 1 2 0,0-1-2 31,-4 0 2-31,0 0 0 0,-2-1 0 0,0 1-1 16,-4 1 3-16,0-2-4 0,-1 0 1 0,-1 1 0 16,-2 0 1-16,2 0-2 0,0 1 1 0,0-2 1 15,-1 0-1-15,1 1 0 0,2-1 2 0,-4 0-1 16,0 0 0-16,-1 0 1 0,0 0-2 0,-1 0 0 15,-2 0 1-15,0 0 0 0,-1 0-1 16,-1 0-1-16,0 0-2 0,0-1-7 0,0 1-23 0,0-2-50 0,-1 0-60 16,-2 1-86-16,-2-1-147 15,2 1-250-15,0 1-823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6-01T04:00:20.383"/>
    </inkml:context>
    <inkml:brush xml:id="br0">
      <inkml:brushProperty name="width" value="0.05292" units="cm"/>
      <inkml:brushProperty name="height" value="0.05292" units="cm"/>
      <inkml:brushProperty name="color" value="#FF0000"/>
    </inkml:brush>
  </inkml:definitions>
  <inkml:trace contextRef="#ctx0" brushRef="#br0">14422 8906 470 0,'0'0'184'15,"0"0"-22"-15,0 0-8 0,0 0-11 0,0 0-20 16,0 0-18-16,0 0-25 0,0 0-20 0,0 0-16 16,0 0-2-16,0 0 1 0,0 0 6 0,1-4 9 15,-1 4 7-15,0 1 5 0,0 2 3 16,0 1 3-16,0 0 4 0,0 4 3 0,0 4 1 15,0 5-8-15,-1 6-13 0,-2 2-13 0,-2 3-14 16,1 2-9-16,-2 3-3 0,2-1-7 16,1 1-2-16,-2-1-4 0,4-2-1 0,-1-1 1 15,1 0-1-15,0-1 2 0,1-3-1 0,0-1-1 16,0-1 0-16,0-3 2 0,0 0-1 0,0-1 1 16,0-2-2-16,0-2-2 0,0-1-3 0,0-1-1 15,1-3-1-15,0-1 0 0,1 0-3 0,0-1 0 0,2 0 3 16,-1-2-3-16,-1-1 2 0,-1 0-1 15,2-1-2-15,-2-1-1 0,0-2 3 0,-1 1-1 16,1 0-2-16,-1-2 0 0,0 0-4 0,0 0-3 16,0 0-17-16,0 0-41 0,0 0-89 0,0-4-180 15,0 1-285-15,1 0-783 0</inkml:trace>
  <inkml:trace contextRef="#ctx0" brushRef="#br0" timeOffset="548.67">14804 9550 994 0,'0'0'219'0,"0"0"-19"0,0 0-4 0,0 0-7 15,0 0-26-15,0 0-28 0,0 0-28 0,0 0-18 16,0 0-10-16,0 0-7 0,0 0-8 0,0 0-7 16,0 0-8-16,0 0-6 0,-60 30-5 0,46-23-5 31,0 1-5-31,-4 2-5 0,1-1-3 0,-2 3-5 16,-1 1-1-16,-1 1-5 0,-1 0-3 0,-1-1-3 15,1 2 0-15,1 0 0 0,-1-3-4 16,6 0 2-16,3-1 1 0,0-2 0 0,4-2 0 15,1-3 3-15,3 1 2 0,1-2 3 0,3-1 1 16,-1-1 1-16,1 1-3 0,1-2 2 0,0 0 0 16,0 0 0-16,0 0-4 0,0 0-3 15,0 0-2-15,0 0-2 0,3 1 2 0,-1 2 0 0,4-3 2 16,4 3 2-16,0-1 2 0,2 0 2 0,4 1 5 16,0-1 1-16,5 0 1 0,2 1 2 15,0-1-2-15,0 0 1 0,-1 1-3 0,2 1-2 16,-2-2 0-16,-1 3-3 0,2 1 4 0,-1 0-1 15,-2-2 0-15,1 1 2 0,-1-1-3 0,-2 1-6 16,-2-2 0-16,-3 2-1 0,-2-2 0 0,-3 1-2 16,-2-1-3-16,1 0 0 0,-5-1 3 0,1 1-2 15,-2-2-1-15,0 0-2 0,-1-1 0 0,1 1-2 0,-1-1-10 16,0 0-21-16,0 0-55 0,0 0-86 16,0-1-159-16,0-3-375 0,0 3-811 0</inkml:trace>
  <inkml:trace contextRef="#ctx0" brushRef="#br0" timeOffset="4410.41">17490 8403 1193 0,'0'0'106'0,"0"0"-16"15,0 0 3-15,0 0-1 0,0 0-16 0,0 0-15 16,0 0-5-16,0 0-2 0,0 0 7 0,0 0 8 15,0 0 1-15,0 0-6 0,-34-79-5 0,27 71-9 16,-2 0-1-16,2-1-2 0,-2 2-2 0,-1-2-4 16,-1 1-4-16,-1 1-9 0,0 0-8 0,1 0-3 15,-2 2-3-15,-3 2 1 0,4-1-2 0,-3 4 3 16,0 0-5-16,1 0 2 0,-2 0-2 16,0 6-2-16,1 3-5 0,-5 3 0 0,2 2-1 0,-3 3 2 15,0 4 0-15,-1 2 0 0,1 2 1 16,-3 1-1-16,3 1 1 0,2 0 0 0,3-2 1 15,4 0-1-15,2-2 3 0,2 1-2 0,5 0 3 16,0-1 1-16,1 3 0 0,2-1 2 0,0 0 0 16,0 0 0-16,6-2-5 0,-3 0 1 0,4-2-3 15,0 0 1-15,-1-1 1 0,3-1-2 16,2-2 0-16,-2-1-2 0,1-3 2 0,3 0-3 16,0-1 3-16,1-2-1 0,-1-1 2 0,3-1 2 15,-3-1 0-15,2-1 1 0,0 0 0 16,2-2 1-16,-2-2-2 0,3 1 0 0,-2-1 1 15,-1-1-4-15,3 0 1 0,-5 1-1 0,4-1-4 16,-5-1 3-16,0 0-3 0,-2 2 0 0,-1-2-1 16,1 0-2-16,-2 1-2 0,-5-1-4 0,2 0-4 15,0 0-15-15,-3 0-24 0,5 0-34 0,-4-3-47 16,3-1-63-16,-1-3-114 0,1 2-201 0,-4 0-880 16</inkml:trace>
  <inkml:trace contextRef="#ctx0" brushRef="#br0" timeOffset="4588.6">17600 8682 1529 0,'0'0'207'0,"0"0"-48"0,0 0-61 0,0 0-29 16,0 0-23-16,0 0-14 0,0 0-11 0,0 0-5 15,0 0-3-15,0 0-2 0,0 0 1 0,0 0-3 16,0 0-4-16,0 0-5 0,16 6-13 15,-13-2-34-15,-1-1-71 0,-1 3-140 0,-1-1-234 16,1-1-807-16</inkml:trace>
  <inkml:trace contextRef="#ctx0" brushRef="#br0" timeOffset="4742.33">17594 8867 912 0,'0'0'365'0,"0"0"-222"0,0 0-75 0,0 0-16 15,0 0-15-15,0 0 0 0,0 0-2 0,0 0-13 16,0 0-9-16,0 0-12 0,0 0-12 0,0 0-30 31,0 0-76-31,25 23-167 0,-23-21-930 0</inkml:trace>
  <inkml:trace contextRef="#ctx0" brushRef="#br0" timeOffset="5658.49">17593 8677 355 0,'0'0'373'0,"0"0"-164"0,0 0-7 0,0 0 0 15,0 0-22-15,0 0-31 0,0 0-29 16,0 0-28-16,0 0-20 0,0 0-14 0,0 0-9 16,0 0-4-16,0 0 0 0,0 0 3 0,9-5-1 15,-4 5-4-15,0 0-1 0,-1 0-1 16,2 0-4-16,3-1 1 0,-1 1 0 0,0-1-3 15,5 0 0-15,-1-2-4 0,1 2-5 0,5-1-6 0,-3-1-5 16,3 0-2-16,1 0-5 0,0 0-1 16,0 1-3-16,-1-1-2 0,-2 2-1 0,2 0-4 15,-7 0-1-15,0 1-10 0,-1 0-18 0,-4 0-38 16,-3 0-52-16,-3 3-60 0,0 3-105 0,0 0-191 16,-2-3-872-16</inkml:trace>
  <inkml:trace contextRef="#ctx0" brushRef="#br0" timeOffset="5845.99">17589 8865 1288 0,'0'0'184'0,"0"0"-51"0,0 0-44 0,0 0-11 16,0 0-1-16,0 0 3 0,0 0 6 0,0 0 5 16,0 0-7-16,0 0-9 0,0 0-17 15,0 0-15-15,0 0-16 0,119-4-16 0,-97 3-6 16,-2 1-5-16,-1-2-7 0,1 1-15 0,0-2-37 15,-1 2-64-15,3-4-125 0,-6 1-253 16,-5 2-853-16</inkml:trace>
  <inkml:trace contextRef="#ctx0" brushRef="#br0" timeOffset="6275.6">18326 8232 1470 0,'0'0'96'0,"0"0"32"15,0 0 12-15,0 0-5 0,0 0-20 16,0 0-28-16,-129 21-21 0,113-13-11 0,6 1-12 16,0 0-12-16,6 2-9 0,-1 1-10 0,5 2-4 15,0 1-1-15,7 4 1 0,3 0 0 0,1 2 0 16,3-1 0-16,3 2-1 0,-2-1 1 16,0 0-1-16,-4 0 0 0,-1-2 2 0,-7 0 2 15,-3 2 3-15,0 0 4 0,-7 0 1 0,-6 0-2 16,-1 0-1-16,-3-2-3 0,1-1-3 15,-1-1-4-15,1-3-1 0,0-1-2 0,4-3-2 16,-2-1 0-16,3-4 2 0,6-1 0 0,-2-4 0 16,4 0 1-16,-2 0-2 0,3-2-1 0,2-1-4 15,0-1-2-15,0 0-2 0,0-1-3 16,0 1 2-16,0 0-1 0,1 2-2 0,4 1 3 16,-1 0-1-16,0 1 3 0,2 0 4 0,1 2 3 15,-1 5 6-15,2 2 5 0,1 3 5 0,0 2 5 0,1 6 4 16,-4 3 5-16,0 5 8 0,-2 4 7 15,-1 3 1-15,-3 0-6 0,0 2-15 0,0-1-11 32,0-1-9-32,0-2-3 0,0-1-3 0,0-2 2 15,-1-3-7-15,-1-2-2 0,2-6-11 0,0-5-17 16,0-3-28-16,2-2-36 0,2-5-50 0,4-4-72 16,-4 0-161-16,2 0-810 0</inkml:trace>
  <inkml:trace contextRef="#ctx0" brushRef="#br0" timeOffset="6511.81">18425 8599 1634 0,'0'0'186'0,"0"0"-44"0,0 0-59 0,0 0-24 16,0 0-1-16,0 0 12 0,0 0 18 16,0 0 0-16,0 0-14 0,0 0-9 0,30 123-10 15,-20-96-11-15,-1 1-6 0,1 1-8 0,2-1-10 16,-1 0-5-16,4-2-5 0,-2 0-4 15,-1-5-3-15,0 0-1 0,1-2-3 0,-6-4-4 16,3 0-4-16,-1-3-9 0,-1-3-16 0,0 0-24 16,-3-5-35-16,3-1-37 0,-1-3-43 0,-1-3-75 15,3-6-111-15,-2 1-127 0,-4 2-670 0</inkml:trace>
  <inkml:trace contextRef="#ctx0" brushRef="#br0" timeOffset="6658.36">18720 8620 939 0,'0'0'302'0,"0"0"-29"0,0 0-23 15,0 0-29-15,0 0-57 0,0 0-65 0,0 0-43 16,0 0-20-16,0 0-3 0,0 0 2 16,0 0-3-16,0 0-7 0,-112 146-6 0,92-112-8 15,-3 1-4-15,1-1-7 0,1-2-5 0,1-1-13 0,4-3-22 0,5-5-35 16,7-1-73-16,1-5-126 0,3-7-254 16,0-3-835-16</inkml:trace>
  <inkml:trace contextRef="#ctx0" brushRef="#br0" timeOffset="6799.28">18860 8793 2131 0,'0'0'39'0,"0"0"-20"0,0 0-6 0,0 0 5 16,0 0-1-16,0 0-5 0,0 0-9 0,0 0-9 16,0 0-9-16,0 0-15 0,0 0-53 0,0 0-99 15,0 0-186-15,0 0-967 0</inkml:trace>
  <inkml:trace contextRef="#ctx0" brushRef="#br0" timeOffset="6925.67">18925 8918 1301 0,'0'0'514'0,"0"0"-482"15,0 0-28-15,0 0 11 0,0 0 10 0,0 0-5 16,0 0-3-16,0 0-5 0,0 0-15 16,0 0-38-16,0 0-91 0,0 0-193 0,0 0-632 15</inkml:trace>
  <inkml:trace contextRef="#ctx0" brushRef="#br0" timeOffset="7445.56">19380 8543 980 0,'0'0'284'15,"0"0"-49"-15,0 0-11 0,0 0-46 0,0 0-42 16,0 0-43-16,0 0-36 0,0 0-17 0,0 0-8 16,0 0 3-16,0 0 14 0,0 0 6 0,0 0 1 15,0 0-8-15,-41 102-3 0,37-80-6 0,-1 1-2 16,0-1-5-16,-1 0-5 0,5-2-6 16,1 0-8-16,0-4-6 0,7-2-4 0,0-3 2 15,8-2 1-15,3-4 5 0,3-2 5 0,3-3 1 16,6-3 1-16,1-5-3 0,2-3 0 15,3-5-4-15,-4-1 3 0,-2 0 0 0,-2-3 0 16,-4-1 2-16,-3 2 0 0,-2 1 1 0,-8 0 1 16,-4 0 1-16,-4 1-2 0,-3-1-5 15,-1 0-5-15,-8 1-4 0,0 1-3 0,-3 1 0 16,0 3-5-16,-5 3-5 0,3 0-4 0,-4 4-8 16,1 1-6-16,2 1-15 0,0 1-22 0,2 1-37 15,3 1-51-15,0-1-94 0,5 1-164 16,-1 0-762-1</inkml:trace>
  <inkml:trace contextRef="#ctx0" brushRef="#br0" timeOffset="7658.41">19651 8199 1741 0,'0'0'137'0,"0"0"-27"0,0 0-2 0,0 0-4 16,0 0-2-16,0 0-9 0,-68 153-10 15,50-101-9-15,3 4-8 0,-6 6-10 0,0 4-7 16,-5 4-6-16,-2 1-11 0,4 3-8 0,0-2-11 16,7-5-10-16,4-3-6 0,7-7-10 15,5-4-10-15,1-6-19 0,7-6-23 0,3-6-29 0,2-5-25 16,0-6-41-16,5-5-78 0,-5-6-238 0,-3-8-912 0</inkml:trace>
  <inkml:trace contextRef="#ctx0" brushRef="#br0" timeOffset="7871.72">19932 8506 1855 0,'0'0'132'0,"0"0"-29"0,0 0-12 15,0 0-19-15,0 0-10 0,0 0-6 16,0 0-5-16,0 0-11 0,0 0-10 0,-63 136-6 15,53-104-3-15,0 2-6 0,-1 3-5 0,6-2-4 16,-1-3-5-16,6 0-8 0,0-4-13 0,0-1-23 16,2-4-43-16,4-3-55 0,-2-2-83 15,4-4-111-15,-5-6-147 0,2-3-749 0</inkml:trace>
  <inkml:trace contextRef="#ctx0" brushRef="#br0" timeOffset="8066.46">19967 8687 1537 0,'0'0'213'0,"0"0"-150"0,0 0-42 0,0 0 15 16,0 0 26-16,0 0 19 0,0 0 4 0,0 0-8 15,0 0-13-15,0 0-14 0,0 0-13 0,0 0-10 16,120 123-6-16,-107-107-6 0,-2 0-6 0,-2-1-7 16,0-1-6-16,-4 0-8 0,2-2-11 15,-3-1-22-15,1-2-40 0,1-1-38 0,0-4-34 16,0-1-168-16,-3-2-999 0</inkml:trace>
  <inkml:trace contextRef="#ctx0" brushRef="#br0" timeOffset="8210.35">20224 8638 1785 0,'0'0'116'0,"0"0"-24"0,0 0-10 16,0 0 1-16,0 0-16 0,0 0-13 0,0 0-13 15,-142 66-9-15,116-44-8 0,-2 0-7 0,1-1-8 16,5-2-12-16,2 0-20 0,8-2-38 0,4-2-71 15,3-3-153-15,3-2-258 0,2-4-812 0</inkml:trace>
  <inkml:trace contextRef="#ctx0" brushRef="#br0" timeOffset="8429.7">20267 8653 2075 0,'0'0'5'0,"0"0"-17"0,0 0 18 15,0 0 32-15,0 0 20 0,0 0 15 0,0 0 8 16,0 0 8-16,0 0-5 0,0 0-10 0,0 0-11 16,64 124-11-16,-63-101-11 0,-1 2-11 31,0-2-11-31,-4 1-9 0,-1 0-9 0,-2-3-13 16,3 0-21-16,-3-5-36 0,6-1-49 0,0-5-67 15,1-2-102-15,0-5-189 0,1 0-915 0</inkml:trace>
  <inkml:trace contextRef="#ctx0" brushRef="#br0" timeOffset="8624.43">20518 8743 1925 0,'0'0'113'0,"0"0"-74"0,0 0-7 0,0 0 23 16,0 0 16-16,0 0 3 0,0 0-3 0,0 0-3 15,0 0-3-15,131-35 3 0,-107 33 3 0,3 0-9 16,1-1-12-16,-3 1-16 0,1 1-20 0,-7-2-7 15,-4 3-3-15,0-1-2 0,-3 0-2 16,-2 0 0-16,0-1-7 0,0 2-12 0,-4-1-31 16,-1 1-65-16,-5 0-95 0,0 0-169 0,-2 3-382 15,-3-1-523-15</inkml:trace>
  <inkml:trace contextRef="#ctx0" brushRef="#br0" timeOffset="8780.68">20549 8890 1782 0,'0'0'55'0,"0"0"-36"0,0 0 28 16,0 0 27-16,0 0 11 0,0 0 6 0,0 0-2 16,121-8-9-16,-95 3-13 0,-2 0-10 15,-2 2-16-15,-2-1-11 0,-2 1-15 0,-5 2-13 16,0 0-13-16,-5-1-25 0,0 1-49 0,-2 0-121 16,-2-1-310-16,-3 2-909 0</inkml:trace>
  <inkml:trace contextRef="#ctx0" brushRef="#br0" timeOffset="9396.85">21318 8554 1599 0,'0'0'70'0,"0"0"12"15,0 0 32-15,0 0 35 0,0 0 20 0,0 0-24 0,0 0-26 0,0 0-25 16,0 0-18-16,0 0-16 0,0 0-13 16,0 0-14-16,-86 129-13 0,69-117-7 0,-2 3-6 15,1-4-5-15,-2 1-1 0,4-3-2 0,0-1-4 16,1-1-1-16,1-1-5 0,3-3-2 15,-1 0-4-15,3-2-1 0,1-1-4 0,0 0-1 16,2-3-3-16,-1-3-2 0,4-1 1 0,-1-2 2 16,2 1 5-16,2-3 6 0,0 0 4 0,2 2 4 15,3 0 3-15,0 1 4 0,1 2 0 16,2 0 1-16,-2 3 3 0,2 1 2 0,3 2 3 16,-1 0 4-16,4 3 4 0,1 4 6 0,2 1 3 15,1 2-1-15,4 1 4 0,-1 0 1 16,1 2 0-16,1-1-2 0,-3-1-3 0,3 0-8 15,-3-1-3-15,-1-1-4 0,-1-1-2 0,-1 0-5 0,-2 0-2 16,-1 1-3-16,-1-2 2 0,-3-1-6 0,0-1-6 16,-6-2-16-16,1-1-34 0,-3 1-59 15,0-2-96-15,-1-1-209 0,-1 1-1046 0</inkml:trace>
  <inkml:trace contextRef="#ctx0" brushRef="#br0" timeOffset="10210.54">21460 7859 1335 0,'0'0'131'0,"0"0"-8"0,0 0-29 0,0 0-10 16,0 0 6-16,0 0 2 0,0 0-6 0,0 0-6 15,115-31-6-15,-85 31-6 0,-2 0-7 0,-2 8-8 16,-1 2-7-16,-4 7-5 0,-7 0-2 16,-2 2-1-16,-6 3 1 0,-4 3 0 0,-2 1-5 15,-9 2-4-15,-3 0-4 0,-2 1-4 0,-2 0-6 16,2 1-1-16,-2 0 0 0,4-1 2 0,1-1 4 15,0 0 5-15,4-1 1 0,-2 0-1 0,4-3 1 16,-3 0-4-16,7 0-2 0,-2 0-1 16,3-2-1-16,0-3-3 0,4-1-6 0,5-1-2 0,1-4 1 15,1 0-2 1,6-1 1-16,-1-3-1 0,4-1-1 0,-1-2-2 16,0-2 1-16,0-1-1 0,-4-1-3 0,0-2 1 15,-4 0 2-15,-1 0 0 0,-5 0 1 16,0-1 1-16,-1-1 1 0,-3-1 3 0,0 0 2 0,-1-1-3 15,0 0-2-15,0 0-3 0,0 1-3 0,-2 0 1 16,-1 3-2-16,-3 0-3 0,-1 0-2 0,-2 4-1 16,-2 3 1-16,-6 3 2 0,3 2 1 0,-4 2 0 15,0 4 1-15,0 0 0 0,2 2 0 16,-1 1 0-16,4 1 0 0,-1 4 0 0,3 1 1 16,1 2 0-16,3 1 0 0,1 1 0 0,5 2 2 15,0 1 0-15,1 0 2 0,0 1 0 0,0 0-1 16,2-2 1-16,1 0 2 0,3 1-2 0,-2-2 1 15,2-2-1-15,-1 2-1 0,3-4 0 0,-2-3 1 16,0-1-1-16,1-2 0 0,1-3 0 16,-3 1 1-16,0-4-1 0,-3 1 0 0,3-2 1 0,-2 1 2 0,-1-3-1 15,0 2-1-15,-2-1 0 0,0 1 1 16,0 0-3-16,-7 0 1 0,-3 2 1 0,-3-2-4 16,-3 3 1-1,-2-1-5-15,-5 1-6 0,-2-3-14 0,-4 2-23 0,1-5-38 0,-2 1-54 0,0-4-71 16,2-4-146-16,8-3-426 0,7-2-704 0</inkml:trace>
  <inkml:trace contextRef="#ctx0" brushRef="#br0" timeOffset="11241.66">16995 9949 1016 0,'0'0'108'0,"0"0"-37"16,0 0-25-16,0 0-14 0,0 0 0 0,0 0 21 15,0 0 28-15,0 0 19 0,0 0 9 0,0 0 0 16,119-26-4-16,-77 24-9 0,8-2-9 0,10 2-10 15,9-2-12-15,10 0-7 0,8-1-9 16,14 0-8-16,7-3-5 0,10 0-4 0,13-2-5 0,12 0-8 16,13-2-5-16,3 1-8 0,12-2-7 15,6-1 0-15,3-1 1 0,7 1 0 0,-2-4 5 16,-2 3 0-16,-6 1 0 0,-5 1-2 0,-9 3 0 16,-9 0 1-16,-14 3 1 0,-9 0-1 0,-16 4-1 0,-14 0 2 15,-15 3-8-15,-13 0-1 0,-13 0 2 16,-12 1 1-16,-10 3 1 0,-10 1-2 0,-11-1-4 15,-7 0-4-15,-6 1 0 0,-4 0-3 0,-1-2-10 16,-9 3-27-16,2 0-52 0,-2 0-104 16,0-2-240-16,5-2-937 0</inkml:trace>
  <inkml:trace contextRef="#ctx0" brushRef="#br0" timeOffset="48466.15">7216 15665 519 0,'0'0'330'0,"0"0"-120"15,0 0-40-15,0 0-22 0,0 0-11 0,0 0-16 16,0 0-20-16,0 0-13 0,0 0-8 15,0 0-11-15,0 0-15 0,0 0-13 0,-10-11-17 16,10 11-10-16,0 0-6 0,0 0-1 0,0 1-1 16,0 3 6-16,0 0 8 0,0 3 8 0,0 0 4 15,0 2 3-15,0 0 2 0,1 2-1 0,-1 1-3 16,0-1-5-16,0 0-2 0,1 1-1 0,1 1-5 16,-1-1 0-16,1 2-3 0,1 0-4 0,0-1-3 15,2-1 1-15,-1 0-2 0,2-3-1 0,1-1 1 16,-1-1 0-16,4-1-1 0,-2-2-1 15,2 0 3-15,2-2 1 0,-2 0 2 0,2-2 1 16,2 0 1-16,-1 0-1 0,1 0-1 0,1-3-2 16,0-2-1-16,1-1-2 0,2 1-1 15,-1-5-1-15,4 0 1 0,3-1-2 0,1-3 0 0,-3-1-3 16,4-1 0-16,1 2-1 0,0 0 0 16,2 2 0-16,0 0 0 0,0 3-1 15,-2 1 0-15,1 2-1 0,-2 3-1 0,-1 0 1 0,2 3 0 16,-2 0 2-16,1 1 0 0,-1 4-3 0,-2 3 1 15,0-1 2 1,0 2-2-16,-1 0 0 0,1 0 0 0,0 1 1 0,2 0-1 16,0 1 2-16,-1-1-2 0,3 1 2 0,-1 0-3 15,2-1 2-15,0-1 1 0,0-1-2 0,-1 0-1 16,2-5 2-16,-1 1 1 0,1-2-2 16,2-2 3-16,2 0-1 0,-1 0 0 0,3 0 0 0,1-2 0 15,0-2 1-15,1 1-2 0,2-2 0 0,1-2 2 16,-1-1 0-16,-1 2-1 0,3 0-1 31,-2-1 1-31,0 3 0 0,2 0-1 0,-3 2 0 0,0 1-2 16,-5 1 2-16,0 0-2 0,2 5 1 0,-4 2 0 15,0 4 0-15,-1-1 0 0,0 0 0 16,-1 2 1-16,4-3-2 0,-1 0 2 0,5 0 1 16,2-2-2-16,1-3 0 0,3 0 0 0,1-1 3 15,5-3-1-15,-1 0 1 0,3-2-1 0,3-4 2 16,-2-1-1-16,2-2 0 0,2-1 0 15,-2 1-1-15,-2 0 0 0,3-1 0 0,-3 1-1 0,-2 1 1 16,-4-1-1-16,0 5 0 0,-3-1 1 0,-3 4-2 16,-1 1 2-16,1 0 1 0,-4 0-2 0,3 0-1 15,-2 2 0-15,3 3 0 0,-4-2 1 16,5 3 0-16,-2-1 0 0,3-2 0 0,-1 1-1 0,3-4 0 16,0 0 1-16,-2 0 0 0,2 0 1 0,1 0-2 15,-3-3 3 1,1-1-2-16,2-1 1 0,-1-3-1 0,-2 2 4 15,0 0-2-15,3-1 0 0,-3 1 2 0,1 1-4 16,-2 1 0-16,0-1 0 0,1 2 1 0,-2-1-2 16,0 2 2-16,2-1 1 0,-2 2-2 15,0 1 0-15,0 0 1 0,-2 0 0 0,-2 1 1 16,2 2 2-16,-1 1-1 0,0 1 2 16,1-1-2-16,-1-1 0 0,-1-1 0 0,5 0 0 0,-1-2 2 15,4 0-1-15,0 0 0 0,-2-2-2 0,1-2 0 16,4 0 2-16,-5 0-1 0,0 0-1 0,-1 1 0 15,-2 0-1-15,2 1 0 0,-3 1 1 0,-3-1-2 16,2 2 1-16,-4 0 1 0,2 0-2 16,-1 3-1-16,-1 0 0 0,3 0 0 0,-2 1 1 15,4 0 0-15,-1-2 1 0,2 1-1 0,3-2 1 16,2 0 2-16,1-1 0 0,3 0-2 0,-2 0 0 16,1-1 0-16,0-3 0 0,-2 1 2 0,3-1-2 15,-5 0-1-15,4 0 1 0,-3 0 0 0,0 1-1 16,0-2 2-16,0 0-3 0,-2 0 1 0,1 0 1 15,1 2-1-15,-3 0 0 0,-2 1 0 16,-1 1 1-16,-2-1 1 0,-3 2-1 0,4-1 1 16,-4 1-2-16,0 0 2 0,2 0-2 15,-1-2 0-15,1 1 0 0,0 0 1 0,0-2 0 0,1 1 0 16,0 0-1-16,2-3 0 0,-1 1 0 0,-1-1 0 16,1 0 0-16,1-3-2 0,2 3 2 15,-2-1 1-15,0-1-2 0,0 4 0 0,-1 1 1 16,-2 1 0-16,-1 1 0 0,-2 0-1 0,1 2 1 15,-2 2-1-15,-1 0 0 0,-2 1 0 16,0 1 1-16,2-1-2 0,-3 1 2 0,2 1 0 16,1 0 0-16,0-1 0 0,0 1-2 0,1 0 2 15,0-2-2-15,2 1 0 0,0-2 2 16,4 0 0-16,-1 0-1 0,2-3 1 0,-2-1 0 16,0 0 0-16,2 0 1 0,0 0-2 0,-1-3 2 15,3-1-1-15,0-1-2 0,1-1-1 0,-1 2-1 16,1-2 2-16,0 0 2 0,-2 2 0 0,-2-2 0 15,1 1 1-15,0 1 0 0,-1 0-1 0,-1 0 0 16,3 3 0-16,-6 0-2 0,0 1 2 16,-2 0-1-16,-1 0-1 0,-2 0 4 0,0 0-3 15,1 4-2-15,-2-1 1 0,0 2 0 0,1-2 1 16,-2 2 0-16,1-1-1 0,1-1 2 16,-1 1-1-16,0-2 1 0,2 1-2 0,3-1 0 15,2 0 2-15,-1-1 0 0,-1 0-1 0,0-1-2 0,3 0 3 16,0 0 0-16,1 0 0 0,-1-1 2 15,4-1-3-15,-6 1 1 0,2 1-1 0,-1-2-1 16,-2 2 3-16,-2 0 0 0,1 0 0 0,-1 0 0 16,-1 0-4-16,-2 3 0 0,0-2 2 0,1 1-1 15,2-2 2-15,0 2-2 0,2-2 2 0,2 0 1 16,2 0 0-16,1-2-1 0,0-1-4 16,3-1 3-16,1 0 2 0,0-1 1 0,-1 0-1 15,2-1-1-15,-1 1-1 0,-1 0 2 0,1 0 1 16,-2 1-2-16,0-1 0 0,-5 2-3 0,1 1 1 0,-2-1 2 15,-3 2-3-15,-2 1 3 0,0 0-1 0,-1 0 0 16,1 0 1-16,-3 0-1 0,3 0-1 0,0 1 4 16,-1 1-2-16,-1-1 0 0,4 1-1 15,-1-1 0-15,-4 0 1 0,2 0 1 0,-4-1-1 16,2 0 1-16,-4 1-1 0,1-1 1 0,-2 0-2 31,0 0 3-31,1 0-2 0,1 0 0 0,-2 0 3 16,6 0-3-16,-1-1 1 0,2 0-1 0,2-1 4 15,-2 0-8-15,4-1-3 0,3 2-18 0,0 0-68 0,-7 1-147 16,-11 0-994-16</inkml:trace>
  <inkml:trace contextRef="#ctx0" brushRef="#br0" timeOffset="135352.93">14653 5192 0 0,'0'0'302'0,"0"0"-110"0,0 0-16 16,0 0-13-16,0 0-26 0,0 0-27 0,0 0-22 15,0 0-18-15,0 0-18 0,0 0 0 16,0 0 18-16,0 0 20 0,13 7 18 0,-6-6 8 16,0 1-10-16,-1 0-11 0,3-1-10 0,2 1-8 15,-1-1-4-15,0 1-5 0,2 1-2 16,3 0-2-16,2-1-3 0,4 1-5 0,2-2-5 0,6 0-7 15,1 0-7-15,3 0-6 0,3 1 10 0,5-2 2 16,4 0 1-16,1 1-2 0,3-1-17 16,1 0-10-1,-3 0-3-15,2 1-2 0,-3 0-1 0,-3 1 0 16,-2 1-2-16,-3-1-1 0,-1 2-1 0,-2-1-2 16,-5 0 1-16,0 0-1 0,-7 0 2 15,0 1-2-15,-5-2-3 0,-3 0-1 0,-2 0-2 16,-3 0 1-16,-4-1 0 0,-2 0 1 0,1 0-2 15,-2 1-5-15,0-2-5 0,-3 0-10 0,0 0-18 16,0 0-47-16,0 0-88 0,-6 0-154 0,1 0-214 16,1 0-905-16</inkml:trace>
  <inkml:trace contextRef="#ctx0" brushRef="#br0" timeOffset="135661.51">14697 5450 1600 0,'0'0'45'0,"0"0"3"0,0 0 50 16,0 0 48-16,0 0 21 0,0 0-16 16,0 0-34-16,0 0-22 0,0 0-15 0,137 11-13 15,-111-11-10-15,4 2-8 0,2-1-9 0,4 1-6 16,6-1-3-16,5 2-5 0,4-2-5 0,6 0-6 15,4 0-7-15,2-1-3 0,-1 0-3 0,-2 0-1 16,-4 0-1-16,-4 0 0 0,-5 1-2 0,-3 0 1 16,-4-1-3-16,-7 2 0 0,-4-1-4 15,-4 2 0-15,-6-2-1 0,-2 2-8 0,-7-2-10 0,0 1-17 0,-7-1-34 16,-1 1-71-16,-2-1-98 0,-9-1-131 0,2 0-180 16,-1 0-811-16</inkml:trace>
  <inkml:trace contextRef="#ctx0" brushRef="#br0" timeOffset="135944.59">14937 5364 1168 0,'0'0'482'0,"0"0"-365"0,0 0-2 0,0 0 26 15,0 0 27-15,0 0-3 0,0 0-37 0,0 0-30 16,0 0-17-16,122-7-11 0,-97 7-9 0,4 0-13 15,-1 0-7-15,2 0-9 0,3 0-7 0,2 0-5 16,3 1-2-16,2 0-3 0,1-1-5 16,-1 1-2-16,-1-1-2 0,-1 0-4 0,-4 0-1 15,-4 0 1-15,-4 0-2 0,-4 0 0 16,-3 0-2-16,-4 0 1 0,0 0-11 0,-5 0-11 16,-3 0-24-16,1 0-38 0,-5-1-77 0,0 0-150 15,-2 0-197-15,-1-1-977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6-01T04:02:25.047"/>
    </inkml:context>
    <inkml:brush xml:id="br0">
      <inkml:brushProperty name="width" value="0.05292" units="cm"/>
      <inkml:brushProperty name="height" value="0.05292" units="cm"/>
      <inkml:brushProperty name="color" value="#FF0000"/>
    </inkml:brush>
  </inkml:definitions>
  <inkml:trace contextRef="#ctx0" brushRef="#br0">6912 17424 1049 0,'0'0'53'0,"0"0"-8"16,0 0-1-16,0 0 0 0,0 0-4 15,0 0-16-15,0 0-9 0,0 0-9 0,0 0-5 16,0 0 3-16,0 0 0 0,0 0 6 0,0 0 2 16,0 0 12-16,0 0 8 0,2 0 12 0,1 0 4 15,-1 1-1-15,-1-1-5 0,3 2-2 16,-1-2-3-16,-1 1-4 0,1-1 3 0,-1 0-4 0,0 0 2 15,0 0 0-15,0 0 1 0,1 0-5 16,1 0-2-16,-1 0-3 0,0 0-4 0,2-1-1 16,-1-1-6-16,1 0 0 0,1 1-3 0,0-1 1 15,0-1-5-15,0 0 0 0,2 1-1 0,1-2 3 16,-3 2 2-16,3 0 0 0,-2-2-1 16,2 2 1-16,0 1 2 0,-1-2-2 0,2 2 1 15,2 0-5-15,-1 0 4 0,2 0 6 0,1-1 1 16,5 1 3-16,-2 1-5 0,3 0-1 15,2 0-5-15,1 0 1 0,2 1 0 0,0 1 2 16,3 0-2-16,1 0 0 0,1 1-2 0,1-1-2 16,0 0-1-16,0 1-1 0,2 1 0 15,-2-3-5-15,2 3 3 0,4-2-1 0,-3 0-1 0,4 1 1 16,0 0 1-16,2-2-3 0,4 2 2 0,-2-2-1 16,3 0 1-16,2 0 2 0,0 0-1 0,0 1 2 31,2-2 3-31,-1 1 1 0,2 0-2 0,-3 0 2 15,1 1-3-15,0 0 2 0,0 0 2 0,1 0-4 16,-2 1-2-16,3-2-1 0,0 2 4 0,1-1 1 16,0-1-1-16,-1 1-1 0,2 1-2 15,1-2 2-15,0 0-2 0,2 1 1 0,-3 0-2 16,3-1 2-16,-1 0-2 0,-1 1 0 0,1 1 1 16,2-1 1-16,-3-1-2 0,3 1 6 15,-1 0-3-15,-2-1-1 0,0 2 1 0,-1 1-2 16,1 1 1-16,-1 0-3 0,-1-1-1 0,1-2-1 15,0-1 2-15,-2 0 1 0,3-1 4 16,1 0-2-16,0 0-2 0,1 0 5 0,3 0 2 0,0 0-2 16,-2 0-2-16,3 0 1 0,2-1 2 15,-1 0 1-15,0 0-1 0,1 1-3 0,1-1 2 0,-1-1-3 16,0 0 2-16,0 1-3 0,-2 0-2 16,1-2 0-16,0 3 4 0,-3-1-3 0,2 0 4 15,0 1-7-15,-3 0 1 0,3 0 3 0,1 0-10 16,1-2 8-16,1-3 0 0,1 2 4 15,4-1-1-15,-3 1 0 0,3 0-3 0,-2 0 2 16,2 1 3-16,-1-2 2 0,0 1-3 0,-2 0-3 16,2 1-8-16,-3-2 9 0,0 3 2 0,-1-2-3 15,0 2 5-15,-1-1-3 0,-1 1 1 0,0 0 1 16,0-2-3-16,0 2-4 0,-1-1-1 0,0 1 3 16,0-2-3-16,2 1 5 0,2-1-2 0,0 1-1 15,0-1 3-15,0 0 0 0,1 0-3 0,1 0 2 16,-2-2 2-16,0 2-4 0,3-1 1 0,-3-1-2 15,0 2-3-15,1-2 4 0,-1 0 2 0,0 0 0 16,-2 2 2-16,-2-1-3 0,-1 1 3 16,1 0 0-16,-1 1 7 0,-2 0-5 0,2-2-2 0,-1 1 1 15,-2 0-6-15,4 1 7 0,0 0-1 0,-1 0 0 16,1 0-1-16,-1 1 2 0,-1 1-3 16,1-2 0-16,-3 1 0 0,-1-1 0 0,0 1 1 15,-2-2 1-15,-2 1-6 0,0 1 1 0,-3 1 5 16,-1-1-2-16,2 1 1 0,-2 0 2 15,-2 0-4-15,1 0-1 0,-1 0 5 0,-1 0-4 16,-1 0-2-16,-1 0 4 0,-2 0-1 0,-1 0-3 16,-3 1 0-16,-2 1-2 0,0-1 2 0,-1 2 4 15,-2-2-3-15,-3-1 2 0,1 1-2 0,-5 1 0 16,-1 0 3-16,-3-2-3 0,0 0 3 16,-3 0-2-16,-1 1 4 0,-2-1 0 0,-2 0-2 15,0 1 0-15,-4-1-1 0,0 0 3 0,1 0 0 16,-3 0 1-16,2 0 0 0,-2 0 0 0,0 0 2 15,-2 0 1-15,0 0-3 0,0-1-3 0,-1 1 4 16,-1 0-3-16,-1-1 3 0,1 1-2 16,-1 0-2-16,0 0 0 0,0 0 1 0,0 0-1 15,1-2-7-15,-1 2 1 0,0 0 2 0,0 0-1 16,2-1-2-16,-2 0-2 0,0 1-16 16,0-1-34-16,0-1-63 0,0-1-133 0,-3 0-341 0,2 0-960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6-01T04:04:32.837"/>
    </inkml:context>
    <inkml:brush xml:id="br0">
      <inkml:brushProperty name="width" value="0.05292" units="cm"/>
      <inkml:brushProperty name="height" value="0.05292" units="cm"/>
      <inkml:brushProperty name="color" value="#FF0000"/>
    </inkml:brush>
  </inkml:definitions>
  <inkml:trace contextRef="#ctx0" brushRef="#br0">4701 4609 810 0,'0'0'186'0,"0"0"-12"0,0 0-7 0,0 0-1 16,0 0-19-16,0 0-25 0,0 0-23 16,0 0-19-16,0 0-16 0,0 0-19 0,0 0-14 15,0 0-10-15,-6 0-2 0,6 1-1 0,0 0 8 16,0 1 9-16,1 1 6 0,2-1 4 0,1 1 2 15,-2 0-5-15,2-1-4 0,0 1-3 0,-1-2-4 16,4 0-1-16,-2 0-2 0,3-1 0 0,2 2-3 16,1-1 0-16,2 0-1 0,3 0 2 0,0 0 0 15,-1-1-2-15,4 0-3 0,1 1-3 16,2-1 1-16,4 0 1 0,2 0 0 0,3 0-3 16,3 0 0-16,-1 0-2 0,6 0-1 0,-5 0-1 15,5-1-2-15,0 1-1 0,1-1-1 16,1 0 2-16,1 0 1 0,6-2 1 0,2 1 0 15,-1-2-2-15,7-2 0 0,-1 0 0 0,2 1-1 16,1-1-1-16,0 0-2 0,0 1-1 0,1 0-1 16,-3 0 0-16,-1 3-1 0,-3-1-2 15,0 2-1-15,-2 1-2 0,-2 0 1 0,-1 0 0 16,-1 0 1-16,0 0 1 0,1 1-2 0,2 1 1 16,0-2 2-16,-1 0 0 0,2 0 2 0,0 0 1 15,1-2 0-15,0 0 1 0,-1-1-2 16,-1-1 0-16,-1 2-2 0,-3 0-1 0,-3-1 0 0,-1 1 1 15,-2 0 1-15,-3 1-4 16,-1 0 2-16,-2-1-1 0,1 2 1 0,-2 0 0 0,1 0 1 16,-5 0 0-16,0 0-1 0,-2 2 2 0,-2 0-1 15,-2 0 0 1,-2 0 0-16,-3 1 1 0,0-1-4 0,-3 0 3 16,-1 1-1-16,-2-2 0 0,-3 1 0 15,-2-1-2-15,-2 0-1 0,-1 0-1 0,0 2-1 0,-1-2-2 0,2 0-18 16,-2 2-51-16,0-1-102 0,0 1-195 0,1-2-945 15</inkml:trace>
  <inkml:trace contextRef="#ctx0" brushRef="#br0" timeOffset="2824.73">6643 6178 781 0,'0'0'279'0,"0"0"-147"0,0 0 1 0,0 0 12 15,0 0-11-15,0 0-30 0,0 0-20 0,0 0-20 16,0 0-10-16,0 0 5 0,0 0 6 0,0 0 1 16,26 14-5-16,-21-3-3 0,0 1-4 0,2-1 1 15,0 1 1-15,0 0-5 0,2 2-8 16,-1-3-9-16,4 2-8 0,0-3 0 0,2 1 1 16,3-2 7-16,2 0 7 0,2-2 1 0,3-1 1 15,2-1-3-15,3-2-9 0,-1-2-5 0,2-1-5 16,1 0 1-16,2-1-2 0,0-4 0 15,3-2-3-15,1 0-3 0,1-2-3 0,1-1-3 16,-1-1 2-16,-1 0-3 0,0-2 2 16,1 2-3-16,-3-1-1 0,-1 2-2 0,-1 0 1 15,-1-1-1-15,-2 2 1 0,-2 0-4 0,-2 2-1 16,0 1 0-16,-4 1-3 0,-2 4 4 0,-4 0 0 16,-1 1 0-1,-3 0 0-15,1 1 0 0,-5 4 1 0,1-1-1 16,1 2 1-16,-1 1-1 0,1 0 1 0,1 0 0 0,0 1 1 15,2 0 1-15,3 1-1 0,-1-1 0 16,5-1 3-16,2 0-1 0,3 0 2 0,5-2 0 16,1-1 2-16,4-2 2 0,1-1-2 0,1-1-1 15,2 0 0-15,-2 0-3 0,2-2-2 0,-4-2 2 16,1 1-3-16,0-1 0 0,-1 1 0 16,2-1 1-16,-1-1-2 0,3 2 2 0,0-3 1 15,0 1-2-15,1 1 0 0,1-1 0 0,0 2-1 16,-2 1 0-16,-3 0 1 0,-2 2-1 15,-3 0 1-15,-4 0-2 0,0 0 1 0,-3 0 1 16,-1 2-2-16,1 0 2 0,0-1-2 0,0 1 1 16,-1-2 0-16,0 1 2 0,2-1 0 15,1 0-2-15,4 0 2 0,0-1-1 0,1-1 0 16,2-1 2-16,4-1-1 0,0 0 0 0,4 0 1 16,2-1-1-16,0-1 0 0,6-1 0 0,1 0-1 15,-2 0 2-15,1-1-1 0,1 1 2 0,0 1 0 0,0 1-2 0,-3 0 1 16,-1 2-2-16,-3 1 2 0,-3-1-2 0,-3 3 0 15,-4 0 0-15,-4 0 1 0,-2 0-1 16,-4 0 1-16,-2 0 0 0,0 0-3 0,-2 2 2 0,2 0 0 16,0-1 0-16,0 2 3 0,3-2-1 15,-1 0 2-15,-1 0-1 0,4 1-4 0,-2-1 5 0,5-1 0 16,-2 0-1-16,3 0 1 0,3 0 0 16,1-4 0-16,2-1 1 0,0 0-2 0,4-2-1 15,0 0 0-15,2 0-1 0,-1-1-1 0,-2 2 1 16,0-2-1-16,-5 4 0 0,1-1 1 15,-4 0-2-15,-2 3 1 0,-4 0 0 0,-3-1 0 16,-1 1 1-16,-3 1-1 0,1 0 0 0,-5 0 1 31,3-1 0-31,-4 2-2 0,4 0 2 0,-4 0 0 16,5 0-1-16,-2 0 1 0,1 0 1 0,1 0 1 16,2 2-2-16,1-1 0 0,-1 0 0 0,1 0 1 15,-1 0-2-15,0 0 2 0,1 1-1 0,-1-1 0 0,-3 0 2 16,-1-1-4-16,1 1 1 0,0-1 1 15,-3 0-1-15,2 1-1 0,-3-1 0 0,0 0 0 16,-1 0 1-16,2 1-1 0,-4-1 1 0,-1 0-5 16,2 0 2-16,-5 0-1 0,2 0-8 15,-2 2-23-15,-2-2-48 0,-1 1-82 0,3 1-136 0,-4-1-322 16,-2-1-928-16</inkml:trace>
  <inkml:trace contextRef="#ctx0" brushRef="#br0" timeOffset="5155.09">15840 6990 285 0,'0'0'570'0,"0"0"-396"16,0 0 3-16,0 0 12 0,0 0-15 0,0 0-31 15,0 0-27-15,0 0-30 0,0 0-23 0,0 0-17 16,0 0-12-16,0 0-3 0,-5-2 10 16,8 4 10-16,3 0 13 0,0 1 7 0,1-1 3 15,4 2-1-15,2-2 0 0,3-1-2 0,5 1-4 16,7-2-2-16,7 0-9 0,6 0-8 0,7 0-8 16,5-2-9-16,2 0-5 0,2 1-6 0,3 1-1 15,-1 0-4-15,2 0-2 0,2 0 1 16,2 0-2-16,-2 0-1 0,7 0 1 0,0 1 0 15,2 0 1-15,3-1-3 0,3 1 0 0,-1-1-1 32,-1 0-2-32,1 2 0 0,-1-2-3 0,-2 0 0 15,2 0-1-15,-4 0 1 0,-2 0 0 0,-5-2 0 16,-1 0 0-16,-3-1-1 0,-4 1 0 16,-6 0-3-16,-1-1 0 0,-2 1 0 0,-2 1 2 15,0 0 6-15,-1-1-1 0,2 0 0 0,1 1 1 16,0 0 0-16,0 0 0 0,3-1 0 0,-1 1-3 15,1 0 0-15,0-1 0 0,0 1 0 0,1 1 1 0,0 0-1 16,-3-2-2-16,1 2 5 0,-3 0-6 0,-3 0-2 16,-3 0 2-16,-1 0-1 0,-2 0 0 15,-4 0 1-15,3 2 0 0,-3-2-3 0,-1 1 2 16,3 1-1-16,-1-1 2 0,3 0-1 0,1-1 1 16,2 3 0-16,1-2-2 0,-1 1-2 15,5 1 0-15,-4 0 2 0,0-1 0 0,0 2 1 0,-2 0 0 16,-1-2-1-16,1 1 2 0,-2 1-1 0,1-1 0 15,4 1-1-15,0 0 0 0,1 1 3 0,4 1-2 16,1-2 2-16,2 1-3 0,1 3-3 16,0-3 3-16,1 1 0 0,1 0 2 0,1-1 0 15,-2-1-1-15,1 2 0 0,1-1 0 0,-2-1-1 16,-2 1 1-16,0-1 0 0,-1 3-1 0,-2-2 6 16,-2-1-6-16,2 2 0 0,-3-1 0 15,0 0 1-15,-1-2 1 0,0 1-2 0,0-2 0 16,-2 1 2-16,-1-1-2 0,-1 0 1 0,1-1 0 15,0 0-1-15,-2 1 0 0,0-2 2 0,-4 0-2 16,-4 0 0-16,1 0 1 0,-3 0 0 16,0 0-1-16,0 0-2 0,0 0 2 0,-2-3 2 15,2 2-2-15,0-3 1 0,0 2 1 0,0-3-2 0,0 2 0 16,-1-2-1-16,1 1 1 0,0 0 0 16,0-1 0-16,0 1-1 0,2 0 2 0,3 3-1 0,2-2 0 31,0 2 0-31,4 0 0 0,-4-1 0 0,0 2 0 15,-1-1 3-15,0 1-2 0,1-1-1 0,0 1-1 16,-4 0 1-16,-1-1-2 0,-1 1 1 0,0-1 0 16,-1 1 2-16,2 0 0 0,0 0-2 15,0 0 1-15,-2 0 0 0,-2 0 1 0,-2 0-1 16,0 0 0-16,-3 0-1 0,-2 1 1 0,0-1 2 0,0 0 0 16,-2 1-2-16,-1-1 0 0,-1 0 0 15,0 1 1-15,0-1 2 0,-3 0-2 0,0 0 0 16,-2 0-1-16,0 0-1 0,-3-1 3 0,-2 0-3 15,-1 0 0-15,-2-1-4 0,-1 2-9 0,-1 0-27 16,-1-2-56-16,0 1-112 0,0 0-240 0,0 0-1145 0</inkml:trace>
  <inkml:trace contextRef="#ctx0" brushRef="#br0" timeOffset="6017.34">3333 7822 1706 0,'0'0'140'0,"0"0"9"0,0 0 4 16,0 0-9-16,0 0-24 0,0 0-27 0,0 0-22 15,0 0-19-15,0 0-16 0,0 0-8 0,0 0-7 32,0 0-3-32,-8 7 5 0,13-4 9 0,-1-1 11 15,6 0 8-15,0 0 2 0,2 0-5 0,6 1-5 16,4-1-4-16,7-2-7 0,3 0 0 0,7 0-1 15,7 0-1-15,1-2-6 0,8-2-4 0,-1 1-8 16,-1 0-2-16,5 1-2 0,-4-1 0 16,3 1 0-16,-4 0-2 0,5-1 7 0,-2 1-2 0,4 0 3 15,0-2 0-15,1 0-4 0,-2 1-5 16,-4 1 1-16,0 0-4 0,-8 1 1 0,2-1 1 16,-7 1 0-16,-2 1 1 0,-1-1-1 0,-8 1-2 15,-3 0-1-15,-5-1 1 0,-2 1-1 0,-2 0 0 0,-8 0 1 16,-1 0-4-16,0 0 1 0,-6 0-7 0,-1-1-15 15,-3 1-43-15,0-2-75 0,0 2-114 0,0 0-190 16,0 0-1136-16</inkml:trace>
  <inkml:trace contextRef="#ctx0" brushRef="#br0" timeOffset="8413.5">6536 7850 103 0,'0'0'238'0,"0"0"-75"16,0 0-5-16,0 0 5 0,0 0 1 0,0 0-12 15,0 0-11-15,0 0-12 0,0 0-3 16,0 0 2-16,0 0-8 0,0 0-8 0,0 0-14 15,0 4-16-15,0-2-11 0,0-2-9 0,0 1-9 16,0-1-7-16,0 0-5 0,0 0-6 0,0 0-5 16,0 1-4-16,0-1 0 0,1 0 8 15,2 1 7-15,1 3 8 0,0-3 5 0,2 0-5 16,1 0-1-16,0 2-8 0,2-2-4 0,-1 1-4 16,2 0-4-16,3-2 1 0,0 3-5 0,2-3-3 15,-1 2-3-15,4 0-1 0,0 0 1 16,1 1 0-16,2-3-2 0,-2 3-3 0,2-2-1 15,-2 2-2-15,1-2 0 0,-3 0-1 0,1-1-2 16,1 0 0-16,-1 0 0 0,2 0 2 0,1 0-2 16,-2 0 2-16,3-1-1 0,0-3-1 0,0 2-1 15,-1-1-2-15,3 0 1 0,-2 0-2 0,0 1-1 16,1-1-1-16,1 0 0 0,-1 1 0 0,0-1 1 31,2 1-1-31,-3-1 3 0,1 0-2 0,-1-1 0 16,1 1 1-16,1-1-1 0,0 1 0 0,-1-2 0 15,4 2 2-15,-1 0-4 0,0-2 2 0,0 2 1 16,0 0-2-16,0 1 0 0,-2 0 0 16,1-1-1-16,0 2 1 0,-2 0 0 0,2 0-2 0,-2 0 1 15,-2 1-2-15,1 0 2 0,-2 0 0 0,1 0-2 16,-1 0 2-16,-1 0 0 0,1 0-1 16,0 0 2-16,-1 0 0 0,0 0-1 0,1 1 0 15,2 0 0-15,-1 0-3 0,-2 0 3 0,2 1 0 16,0-1 0-16,-1-1 0 0,1 0 0 0,4 1 0 15,0-1 0-15,-2 0 0 0,2 0 1 0,1 0-1 0,2 0 1 16,0 0-1-16,2-1 0 0,0 0-2 0,1-2 1 16,2 2 4-16,-1-1-4 0,3-1 1 15,0 2 1-15,-2 0-3 0,5-1 2 0,-5 2 2 16,4 0-2-16,-4 0 1 0,3 0-1 0,-2 0 0 16,-3 0 1-16,-1 0 0 0,0 0-2 0,-1 0 1 15,-2 0 1-15,0 0 1 0,4 0-1 16,-1 0 0-16,4 0 1 0,0 0 4 0,1 0-6 0,3 0-2 15,3-1-1-15,0 1 1 0,2-1 2 0,3 0 1 32,0-2 2-32,3 2-2 0,1-1 2 0,1-1-1 15,1 1 0-15,0 0-3 0,0-1 2 0,-1 0 1 16,0 1-1-16,0 0 2 0,-3-1 1 16,1 2-2-16,0-2 1 0,-2 1-6 0,-1 0 3 15,2 0 1-15,-3 1-2 0,4 0 4 0,-1-2-1 16,-2 2 0-16,2 0 0 0,2 1 2 0,-1-1-2 15,-1 0 1-15,3-1 1 0,2 0 2 0,-1 1-4 16,1 0 1-16,-2 1-1 0,-1-1-2 0,1 1 2 16,-1 0 0-16,-2 0-2 0,-2 0 2 15,1 0-1-15,-3 0-1 0,-2 0 2 0,2 0 0 16,-1 0-1-16,-1 0 1 0,-1 0 1 0,1 0 1 16,0 0-1-16,3 1-1 0,-3 1 0 0,1-1-2 15,-2 0 0-15,1 2-1 0,-1-2 1 16,4 1 0-16,-3 1 1 0,0-1 1 0,-2 0-2 15,-1 2 0-15,-3-1 2 0,3 0-1 0,-2 0 0 16,-3 0-2-16,2 0-1 0,-4 1 1 0,1-1 0 0,-2 1-1 16,1 0 2-16,2-1 1 0,-1 0-3 15,-1 1 0-15,0-1 3 0,4 0-2 0,-2 0 3 16,-1-1 0-16,3 1-2 0,-4-1 2 0,-1 0-1 16,0 1-1-16,-1-2 0 0,1 1 1 0,-2-1-1 15,1 2 3-15,-1 0-3 0,0-1 0 0,-2 0 1 16,2-1 0-16,0 2-1 0,-4-2 0 0,2 0 1 15,1 0 0-15,0 0-1 0,-2 1 0 16,3-1 1-16,-1 0-1 0,-3 0 0 0,4-1 1 0,-2 0-1 0,0 2-2 16,1-2 4-16,3 0-1 0,1 0 0 15,1 0 2-15,1 0-3 0,-2 0 0 0,4 0 0 16,-2 0 0-16,-2 0 1 0,4 0 0 0,-2 0 0 16,0-2-1-16,0 1 1 0,-1 0-1 15,1 0 0-15,1-1 0 0,-1 1 0 0,2 0 0 16,-2 1 1-1,1-1-1-15,1 0 1 0,-1 0 0 0,2-1 0 16,-2 1-1-16,1 0-1 0,1 0 2 0,-3 0 0 16,2 1 1-16,0 0-1 0,-2 0-1 15,1 0 0-15,-3 0 1 0,1 0-1 0,-1 0-3 0,1 0 1 16,-2 0-2-16,1 0 2 0,0 0 2 0,1 0 0 16,1 0 0-16,0 0 1 0,0 0-1 15,2 0 0-15,-1 0 1 0,1 0-1 0,0 0 0 0,2 0 0 16,0 0 2-16,-2 0-1 0,2 0 0 0,-1 0-2 0,2 0 1 15,2 0 1-15,-1 0 1 0,-2 0-1 0,2 0-1 16,0 0 0-16,0 0-1 0,1 0 1 16,-3 0 0-16,2 0 0 0,-1 1 1 0,2-1 0 15,-1 1-1-15,1 0 0 0,1 0 0 0,1-1 2 16,-2 2-1-16,3-1 1 0,0 0-1 0,1 0-1 16,-2 0 2-16,4 0-6 0,-1 1 1 0,1-1 1 31,-1 1-1-31,0 2 3 0,3-3 0 0,-1 1 0 15,1 1 0-15,3-2 2 0,2 1 0 0,-1 0-1 16,2 1 1-16,0-1 0 0,2 1-2 0,-1 0 0 16,1-2 0-16,-2 3-1 0,4-1 2 15,-2-1 0-15,1 0-1 0,2-1 1 0,2 2 0 16,2-1 0-16,0-1 0 0,-1 1-1 0,-2 0 1 16,2-1 0-16,0 2-1 0,0-1 1 0,0-1 1 15,0 2 1-15,5-2 1 0,-4 1 1 0,5 1 0 16,-4-1-1-16,3 0-1 0,-5 2-2 15,-1-1 1-15,-2 1-2 0,-1 0-2 0,-5 1-3 16,2 0-12-16,-5 0-35 0,1 1-63 0,-1 0-125 16,-11-2-241-16,-16-1-1129 0</inkml:trace>
</inkml:ink>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17" name="图片 16" descr="图片包含 文字, 地图&#10;&#10;描述已自动生成">
            <a:extLst>
              <a:ext uri="{FF2B5EF4-FFF2-40B4-BE49-F238E27FC236}">
                <a16:creationId xmlns:a16="http://schemas.microsoft.com/office/drawing/2014/main" id="{1ECF1900-FF6D-473A-9A97-A5CD838D714E}"/>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3831" y="0"/>
            <a:ext cx="4699000" cy="2904138"/>
          </a:xfrm>
          <a:prstGeom prst="rect">
            <a:avLst/>
          </a:prstGeom>
        </p:spPr>
      </p:pic>
      <p:sp>
        <p:nvSpPr>
          <p:cNvPr id="18" name="标题 47">
            <a:extLst>
              <a:ext uri="{FF2B5EF4-FFF2-40B4-BE49-F238E27FC236}">
                <a16:creationId xmlns:a16="http://schemas.microsoft.com/office/drawing/2014/main" id="{C8B67A60-61FC-4440-A184-90956851AE7A}"/>
              </a:ext>
            </a:extLst>
          </p:cNvPr>
          <p:cNvSpPr>
            <a:spLocks noGrp="1"/>
          </p:cNvSpPr>
          <p:nvPr>
            <p:ph type="title" hasCustomPrompt="1"/>
          </p:nvPr>
        </p:nvSpPr>
        <p:spPr>
          <a:xfrm>
            <a:off x="515937" y="3505701"/>
            <a:ext cx="8112123" cy="769441"/>
          </a:xfrm>
          <a:prstGeom prst="rect">
            <a:avLst/>
          </a:prstGeom>
          <a:noFill/>
        </p:spPr>
        <p:txBody>
          <a:bodyPr wrap="square" lIns="0" rtlCol="0">
            <a:spAutoFit/>
          </a:bodyPr>
          <a:lstStyle>
            <a:lvl1pPr algn="ctr">
              <a:lnSpc>
                <a:spcPct val="100000"/>
              </a:lnSpc>
              <a:defRPr lang="zh-CN" altLang="en-US" sz="4400" spc="100" dirty="0">
                <a:solidFill>
                  <a:schemeClr val="accent1"/>
                </a:solidFill>
                <a:latin typeface="微软雅黑" panose="020B0503020204020204" pitchFamily="34" charset="-122"/>
                <a:ea typeface="微软雅黑" panose="020B0503020204020204" pitchFamily="34" charset="-122"/>
                <a:cs typeface="+mn-ea"/>
              </a:defRPr>
            </a:lvl1pPr>
          </a:lstStyle>
          <a:p>
            <a:pPr marL="0" lvl="0"/>
            <a:r>
              <a:rPr lang="zh-CN" altLang="en-US" dirty="0"/>
              <a:t>哈尔滨工业大学主题模板</a:t>
            </a:r>
          </a:p>
        </p:txBody>
      </p:sp>
      <p:sp>
        <p:nvSpPr>
          <p:cNvPr id="19" name="文本占位符 53">
            <a:extLst>
              <a:ext uri="{FF2B5EF4-FFF2-40B4-BE49-F238E27FC236}">
                <a16:creationId xmlns:a16="http://schemas.microsoft.com/office/drawing/2014/main" id="{21ED8FD4-0736-45CB-98E2-D18DFBB00773}"/>
              </a:ext>
            </a:extLst>
          </p:cNvPr>
          <p:cNvSpPr>
            <a:spLocks noGrp="1"/>
          </p:cNvSpPr>
          <p:nvPr>
            <p:ph type="body" sz="quarter" idx="16" hasCustomPrompt="1"/>
          </p:nvPr>
        </p:nvSpPr>
        <p:spPr>
          <a:xfrm>
            <a:off x="2539315" y="5438932"/>
            <a:ext cx="4065361" cy="381258"/>
          </a:xfrm>
          <a:prstGeom prst="rect">
            <a:avLst/>
          </a:prstGeom>
          <a:noFill/>
        </p:spPr>
        <p:txBody>
          <a:bodyPr wrap="square" lIns="0" rtlCol="0" anchor="ctr" anchorCtr="0">
            <a:spAutoFit/>
          </a:bodyPr>
          <a:lstStyle>
            <a:lvl1pPr marL="0" indent="0" algn="ctr">
              <a:lnSpc>
                <a:spcPct val="130000"/>
              </a:lnSpc>
              <a:buNone/>
              <a:defRPr lang="zh-CN" altLang="en-US" sz="1600" spc="100" smtClean="0">
                <a:solidFill>
                  <a:schemeClr val="tx1">
                    <a:lumMod val="85000"/>
                    <a:lumOff val="15000"/>
                  </a:schemeClr>
                </a:solidFill>
                <a:latin typeface="微软雅黑" panose="020B0503020204020204" pitchFamily="34" charset="-122"/>
                <a:ea typeface="微软雅黑" panose="020B0503020204020204" pitchFamily="34" charset="-122"/>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a:t>
            </a:r>
            <a:r>
              <a:rPr lang="en-US" altLang="zh-CN" dirty="0"/>
              <a:t>XX</a:t>
            </a:r>
            <a:endParaRPr lang="zh-CN" altLang="en-US" dirty="0"/>
          </a:p>
        </p:txBody>
      </p:sp>
      <p:sp>
        <p:nvSpPr>
          <p:cNvPr id="20" name="文本框 19">
            <a:extLst>
              <a:ext uri="{FF2B5EF4-FFF2-40B4-BE49-F238E27FC236}">
                <a16:creationId xmlns:a16="http://schemas.microsoft.com/office/drawing/2014/main" id="{0B8609F3-6013-4110-A1BB-3A7565821CF4}"/>
              </a:ext>
            </a:extLst>
          </p:cNvPr>
          <p:cNvSpPr txBox="1"/>
          <p:nvPr userDrawn="1"/>
        </p:nvSpPr>
        <p:spPr>
          <a:xfrm>
            <a:off x="6604677" y="6354572"/>
            <a:ext cx="2450360" cy="381258"/>
          </a:xfrm>
          <a:prstGeom prst="rect">
            <a:avLst/>
          </a:prstGeom>
          <a:noFill/>
        </p:spPr>
        <p:txBody>
          <a:bodyPr wrap="square" rtlCol="0">
            <a:spAutoFit/>
          </a:bodyPr>
          <a:lstStyle/>
          <a:p>
            <a:pPr algn="ctr">
              <a:lnSpc>
                <a:spcPct val="130000"/>
              </a:lnSpc>
            </a:pPr>
            <a:r>
              <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rPr>
              <a:t>规格严格 功夫到家</a:t>
            </a:r>
          </a:p>
        </p:txBody>
      </p:sp>
      <p:sp>
        <p:nvSpPr>
          <p:cNvPr id="31" name="文本占位符 53">
            <a:extLst>
              <a:ext uri="{FF2B5EF4-FFF2-40B4-BE49-F238E27FC236}">
                <a16:creationId xmlns:a16="http://schemas.microsoft.com/office/drawing/2014/main" id="{F8076575-F83A-4A9D-91EC-F0CBAA6E0E72}"/>
              </a:ext>
            </a:extLst>
          </p:cNvPr>
          <p:cNvSpPr>
            <a:spLocks noGrp="1"/>
          </p:cNvSpPr>
          <p:nvPr userDrawn="1">
            <p:ph type="body" sz="quarter" idx="17" hasCustomPrompt="1"/>
          </p:nvPr>
        </p:nvSpPr>
        <p:spPr>
          <a:xfrm>
            <a:off x="515936" y="4484078"/>
            <a:ext cx="8112123" cy="414985"/>
          </a:xfrm>
          <a:prstGeom prst="rect">
            <a:avLst/>
          </a:prstGeom>
          <a:noFill/>
        </p:spPr>
        <p:txBody>
          <a:bodyPr wrap="square" lIns="0" rtlCol="0" anchor="ctr" anchorCtr="0">
            <a:spAutoFit/>
          </a:bodyPr>
          <a:lstStyle>
            <a:lvl1pPr marL="0" indent="0" algn="ctr">
              <a:lnSpc>
                <a:spcPct val="100000"/>
              </a:lnSpc>
              <a:buNone/>
              <a:defRPr lang="zh-CN" altLang="en-US" sz="1800" spc="200" baseline="0" smtClean="0">
                <a:solidFill>
                  <a:schemeClr val="tx1">
                    <a:lumMod val="65000"/>
                    <a:lumOff val="35000"/>
                  </a:schemeClr>
                </a:solidFill>
                <a:latin typeface="微软雅黑" panose="020B0503020204020204" pitchFamily="34" charset="-122"/>
                <a:ea typeface="微软雅黑" panose="020B0503020204020204" pitchFamily="34" charset="-122"/>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en-US" altLang="zh-CN" dirty="0"/>
              <a:t>Harbin Institute of Technology PowerPoint Template</a:t>
            </a:r>
            <a:endParaRPr lang="zh-CN" altLang="en-US" dirty="0"/>
          </a:p>
        </p:txBody>
      </p:sp>
      <p:cxnSp>
        <p:nvCxnSpPr>
          <p:cNvPr id="32" name="直接连接符 31">
            <a:extLst>
              <a:ext uri="{FF2B5EF4-FFF2-40B4-BE49-F238E27FC236}">
                <a16:creationId xmlns:a16="http://schemas.microsoft.com/office/drawing/2014/main" id="{306036BA-DE03-49BA-9D71-AD9B10F865AB}"/>
              </a:ext>
            </a:extLst>
          </p:cNvPr>
          <p:cNvCxnSpPr>
            <a:cxnSpLocks/>
          </p:cNvCxnSpPr>
          <p:nvPr userDrawn="1"/>
        </p:nvCxnSpPr>
        <p:spPr>
          <a:xfrm>
            <a:off x="584518" y="5066818"/>
            <a:ext cx="797495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37AF3304-8438-482D-BC81-DEC8BF46359D}"/>
              </a:ext>
            </a:extLst>
          </p:cNvPr>
          <p:cNvSpPr txBox="1"/>
          <p:nvPr userDrawn="1"/>
        </p:nvSpPr>
        <p:spPr>
          <a:xfrm>
            <a:off x="507635" y="6360535"/>
            <a:ext cx="630977" cy="369332"/>
          </a:xfrm>
          <a:prstGeom prst="rect">
            <a:avLst/>
          </a:prstGeom>
          <a:noFill/>
        </p:spPr>
        <p:txBody>
          <a:bodyPr wrap="square" rtlCol="0">
            <a:spAutoFit/>
          </a:bodyPr>
          <a:lstStyle/>
          <a:p>
            <a:r>
              <a:rPr lang="en-US" sz="1800" i="1" dirty="0">
                <a:solidFill>
                  <a:srgbClr val="505050"/>
                </a:solidFill>
                <a:latin typeface="微软雅黑" panose="020B0503020204020204" pitchFamily="34" charset="-122"/>
                <a:ea typeface="微软雅黑" panose="020B0503020204020204" pitchFamily="34" charset="-122"/>
              </a:rPr>
              <a:t>HIT</a:t>
            </a:r>
          </a:p>
        </p:txBody>
      </p:sp>
      <p:grpSp>
        <p:nvGrpSpPr>
          <p:cNvPr id="5" name="组合 4">
            <a:extLst>
              <a:ext uri="{FF2B5EF4-FFF2-40B4-BE49-F238E27FC236}">
                <a16:creationId xmlns:a16="http://schemas.microsoft.com/office/drawing/2014/main" id="{E053E992-AEAC-4DE0-A7F6-EBB62CA2DA81}"/>
              </a:ext>
            </a:extLst>
          </p:cNvPr>
          <p:cNvGrpSpPr/>
          <p:nvPr userDrawn="1"/>
        </p:nvGrpSpPr>
        <p:grpSpPr>
          <a:xfrm>
            <a:off x="1154635" y="6455201"/>
            <a:ext cx="1067310" cy="180000"/>
            <a:chOff x="1265848" y="6455201"/>
            <a:chExt cx="1067310" cy="180000"/>
          </a:xfrm>
        </p:grpSpPr>
        <p:cxnSp>
          <p:nvCxnSpPr>
            <p:cNvPr id="24" name="直接连接符 23">
              <a:extLst>
                <a:ext uri="{FF2B5EF4-FFF2-40B4-BE49-F238E27FC236}">
                  <a16:creationId xmlns:a16="http://schemas.microsoft.com/office/drawing/2014/main" id="{A5A4B913-6E6E-4F33-9BC9-8273E10DDEE6}"/>
                </a:ext>
              </a:extLst>
            </p:cNvPr>
            <p:cNvCxnSpPr>
              <a:cxnSpLocks/>
            </p:cNvCxnSpPr>
            <p:nvPr userDrawn="1"/>
          </p:nvCxnSpPr>
          <p:spPr>
            <a:xfrm flipH="1">
              <a:off x="1265848"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9D964371-C9DE-49F7-882D-457EF051EA46}"/>
                </a:ext>
              </a:extLst>
            </p:cNvPr>
            <p:cNvCxnSpPr>
              <a:cxnSpLocks/>
            </p:cNvCxnSpPr>
            <p:nvPr userDrawn="1"/>
          </p:nvCxnSpPr>
          <p:spPr>
            <a:xfrm flipH="1">
              <a:off x="1364208"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9490320D-E034-4A7B-BE5B-5B259FC6D635}"/>
                </a:ext>
              </a:extLst>
            </p:cNvPr>
            <p:cNvCxnSpPr>
              <a:cxnSpLocks/>
            </p:cNvCxnSpPr>
            <p:nvPr userDrawn="1"/>
          </p:nvCxnSpPr>
          <p:spPr>
            <a:xfrm flipH="1">
              <a:off x="1462569"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64505BFC-02FF-42A4-A4CD-9E8E8084F81D}"/>
                </a:ext>
              </a:extLst>
            </p:cNvPr>
            <p:cNvCxnSpPr>
              <a:cxnSpLocks/>
            </p:cNvCxnSpPr>
            <p:nvPr userDrawn="1"/>
          </p:nvCxnSpPr>
          <p:spPr>
            <a:xfrm flipH="1">
              <a:off x="1560929"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AF272019-A8A7-4339-BACB-B3F7E182AF1E}"/>
                </a:ext>
              </a:extLst>
            </p:cNvPr>
            <p:cNvCxnSpPr>
              <a:cxnSpLocks/>
            </p:cNvCxnSpPr>
            <p:nvPr userDrawn="1"/>
          </p:nvCxnSpPr>
          <p:spPr>
            <a:xfrm flipH="1">
              <a:off x="1659289"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796B2A9C-DD9B-4E77-AC3C-B1A22272AE34}"/>
                </a:ext>
              </a:extLst>
            </p:cNvPr>
            <p:cNvCxnSpPr>
              <a:cxnSpLocks/>
            </p:cNvCxnSpPr>
            <p:nvPr userDrawn="1"/>
          </p:nvCxnSpPr>
          <p:spPr>
            <a:xfrm flipH="1">
              <a:off x="1757650"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62249967-0F29-4BB5-BDA4-2EAD44169776}"/>
                </a:ext>
              </a:extLst>
            </p:cNvPr>
            <p:cNvCxnSpPr>
              <a:cxnSpLocks/>
            </p:cNvCxnSpPr>
            <p:nvPr userDrawn="1"/>
          </p:nvCxnSpPr>
          <p:spPr>
            <a:xfrm flipH="1">
              <a:off x="1863239"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50ADB49B-FCCB-4F4D-98BF-068349B3BE01}"/>
                </a:ext>
              </a:extLst>
            </p:cNvPr>
            <p:cNvCxnSpPr>
              <a:cxnSpLocks/>
            </p:cNvCxnSpPr>
            <p:nvPr userDrawn="1"/>
          </p:nvCxnSpPr>
          <p:spPr>
            <a:xfrm flipH="1">
              <a:off x="1961599"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8368CC61-C85A-44DF-8712-C78F71B18F5F}"/>
                </a:ext>
              </a:extLst>
            </p:cNvPr>
            <p:cNvCxnSpPr>
              <a:cxnSpLocks/>
            </p:cNvCxnSpPr>
            <p:nvPr userDrawn="1"/>
          </p:nvCxnSpPr>
          <p:spPr>
            <a:xfrm flipH="1">
              <a:off x="2059960"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74076FF2-D439-44E2-A8DD-0EB83FF7D73E}"/>
                </a:ext>
              </a:extLst>
            </p:cNvPr>
            <p:cNvCxnSpPr>
              <a:cxnSpLocks/>
            </p:cNvCxnSpPr>
            <p:nvPr userDrawn="1"/>
          </p:nvCxnSpPr>
          <p:spPr>
            <a:xfrm flipH="1">
              <a:off x="2158320"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0B37FFC-C248-4953-B48A-08A640F83CD4}"/>
                </a:ext>
              </a:extLst>
            </p:cNvPr>
            <p:cNvCxnSpPr>
              <a:cxnSpLocks/>
            </p:cNvCxnSpPr>
            <p:nvPr userDrawn="1"/>
          </p:nvCxnSpPr>
          <p:spPr>
            <a:xfrm flipH="1">
              <a:off x="2256681"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grpSp>
      <p:pic>
        <p:nvPicPr>
          <p:cNvPr id="7" name="图片 6">
            <a:extLst>
              <a:ext uri="{FF2B5EF4-FFF2-40B4-BE49-F238E27FC236}">
                <a16:creationId xmlns:a16="http://schemas.microsoft.com/office/drawing/2014/main" id="{0C0E5A01-66DF-4F86-A1E8-F5189A427043}"/>
              </a:ext>
            </a:extLst>
          </p:cNvPr>
          <p:cNvPicPr>
            <a:picLocks noChangeAspect="1"/>
          </p:cNvPicPr>
          <p:nvPr userDrawn="1"/>
        </p:nvPicPr>
        <p:blipFill rotWithShape="1">
          <a:blip r:embed="rId3">
            <a:extLst>
              <a:ext uri="{28A0092B-C50C-407E-A947-70E740481C1C}">
                <a14:useLocalDpi xmlns:a14="http://schemas.microsoft.com/office/drawing/2010/main"/>
              </a:ext>
            </a:extLst>
          </a:blip>
          <a:srcRect b="12905"/>
          <a:stretch/>
        </p:blipFill>
        <p:spPr>
          <a:xfrm>
            <a:off x="4889379" y="300951"/>
            <a:ext cx="3774776" cy="2560873"/>
          </a:xfrm>
          <a:prstGeom prst="rect">
            <a:avLst/>
          </a:prstGeom>
        </p:spPr>
      </p:pic>
    </p:spTree>
    <p:extLst>
      <p:ext uri="{BB962C8B-B14F-4D97-AF65-F5344CB8AC3E}">
        <p14:creationId xmlns:p14="http://schemas.microsoft.com/office/powerpoint/2010/main" val="579509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69" name="文本框 68"/>
          <p:cNvSpPr txBox="1"/>
          <p:nvPr userDrawn="1"/>
        </p:nvSpPr>
        <p:spPr>
          <a:xfrm>
            <a:off x="347663" y="6474097"/>
            <a:ext cx="1964352" cy="294632"/>
          </a:xfrm>
          <a:prstGeom prst="rect">
            <a:avLst/>
          </a:prstGeom>
          <a:noFill/>
        </p:spPr>
        <p:txBody>
          <a:bodyPr wrap="square" rtlCol="0">
            <a:spAutoFit/>
          </a:bodyPr>
          <a:lstStyle/>
          <a:p>
            <a:pPr algn="dist">
              <a:lnSpc>
                <a:spcPct val="130000"/>
              </a:lnSpc>
            </a:pPr>
            <a:r>
              <a:rPr lang="zh-CN" altLang="en-US" sz="1100" spc="100" dirty="0">
                <a:solidFill>
                  <a:schemeClr val="tx1">
                    <a:lumMod val="75000"/>
                    <a:lumOff val="25000"/>
                  </a:schemeClr>
                </a:solidFill>
                <a:latin typeface="微软雅黑 Light" panose="020B0502040204020203" pitchFamily="34" charset="-122"/>
                <a:ea typeface="微软雅黑 Light" panose="020B0502040204020203" pitchFamily="34" charset="-122"/>
              </a:rPr>
              <a:t>规格严格 功夫到家</a:t>
            </a:r>
          </a:p>
        </p:txBody>
      </p:sp>
      <p:cxnSp>
        <p:nvCxnSpPr>
          <p:cNvPr id="75" name="直接连接符 74"/>
          <p:cNvCxnSpPr/>
          <p:nvPr userDrawn="1"/>
        </p:nvCxnSpPr>
        <p:spPr>
          <a:xfrm>
            <a:off x="442913" y="6420247"/>
            <a:ext cx="830738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6" name="矩形 75"/>
          <p:cNvSpPr/>
          <p:nvPr userDrawn="1"/>
        </p:nvSpPr>
        <p:spPr>
          <a:xfrm>
            <a:off x="9098281" y="339089"/>
            <a:ext cx="45719" cy="265978"/>
          </a:xfrm>
          <a:prstGeom prst="rect">
            <a:avLst/>
          </a:prstGeom>
          <a:solidFill>
            <a:srgbClr val="02429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77" name="直接连接符 76"/>
          <p:cNvCxnSpPr/>
          <p:nvPr userDrawn="1"/>
        </p:nvCxnSpPr>
        <p:spPr>
          <a:xfrm>
            <a:off x="442913" y="821731"/>
            <a:ext cx="830738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9" name="灯片编号占位符 5"/>
          <p:cNvSpPr txBox="1"/>
          <p:nvPr userDrawn="1"/>
        </p:nvSpPr>
        <p:spPr>
          <a:xfrm>
            <a:off x="7855257" y="6492874"/>
            <a:ext cx="914093" cy="291556"/>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dirty="0"/>
              <a:t>  </a:t>
            </a:r>
            <a:r>
              <a:rPr lang="en-US" altLang="zh-CN" sz="1150" spc="90" dirty="0"/>
              <a:t>Page </a:t>
            </a:r>
            <a:fld id="{7CFB1EEF-B761-4911-A2FD-18DBD3241D03}" type="slidenum">
              <a:rPr lang="zh-CN" altLang="en-US" sz="1150" spc="90" smtClean="0"/>
              <a:t>‹#›</a:t>
            </a:fld>
            <a:endParaRPr lang="zh-CN" altLang="en-US" sz="1150" spc="90" dirty="0"/>
          </a:p>
        </p:txBody>
      </p:sp>
      <p:grpSp>
        <p:nvGrpSpPr>
          <p:cNvPr id="92" name="组合 91"/>
          <p:cNvGrpSpPr/>
          <p:nvPr userDrawn="1"/>
        </p:nvGrpSpPr>
        <p:grpSpPr>
          <a:xfrm>
            <a:off x="7128281" y="258939"/>
            <a:ext cx="1718300" cy="489990"/>
            <a:chOff x="7047352" y="251513"/>
            <a:chExt cx="1718300" cy="489990"/>
          </a:xfrm>
        </p:grpSpPr>
        <p:pic>
          <p:nvPicPr>
            <p:cNvPr id="87" name="图片 86"/>
            <p:cNvPicPr>
              <a:picLocks noChangeAspect="1"/>
            </p:cNvPicPr>
            <p:nvPr userDrawn="1"/>
          </p:nvPicPr>
          <p:blipFill rotWithShape="1">
            <a:blip r:embed="rId2">
              <a:alphaModFix amt="70000"/>
              <a:clrChange>
                <a:clrFrom>
                  <a:srgbClr val="FFFFFF"/>
                </a:clrFrom>
                <a:clrTo>
                  <a:srgbClr val="FFFFFF">
                    <a:alpha val="0"/>
                  </a:srgbClr>
                </a:clrTo>
              </a:clrChange>
            </a:blip>
            <a:srcRect/>
            <a:stretch>
              <a:fillRect/>
            </a:stretch>
          </p:blipFill>
          <p:spPr>
            <a:xfrm>
              <a:off x="7047352" y="251513"/>
              <a:ext cx="1718300" cy="326404"/>
            </a:xfrm>
            <a:prstGeom prst="rect">
              <a:avLst/>
            </a:prstGeom>
          </p:spPr>
        </p:pic>
        <p:sp>
          <p:nvSpPr>
            <p:cNvPr id="90" name="文本框 89"/>
            <p:cNvSpPr txBox="1"/>
            <p:nvPr userDrawn="1"/>
          </p:nvSpPr>
          <p:spPr>
            <a:xfrm>
              <a:off x="7056454" y="526059"/>
              <a:ext cx="1709198" cy="215444"/>
            </a:xfrm>
            <a:prstGeom prst="rect">
              <a:avLst/>
            </a:prstGeom>
            <a:noFill/>
          </p:spPr>
          <p:txBody>
            <a:bodyPr wrap="square" rtlCol="0">
              <a:spAutoFit/>
            </a:bodyPr>
            <a:lstStyle/>
            <a:p>
              <a:pPr algn="ctr"/>
              <a:r>
                <a:rPr lang="en-US" sz="800" b="0" dirty="0">
                  <a:solidFill>
                    <a:srgbClr val="1D1D1D"/>
                  </a:solidFill>
                  <a:latin typeface="+mn-lt"/>
                  <a:ea typeface="微软雅黑 Light" panose="020B0502040204020203" pitchFamily="34" charset="-122"/>
                  <a:cs typeface="Times New Roman" panose="02020603050405020304" pitchFamily="18" charset="0"/>
                </a:rPr>
                <a:t>HARBIN INSTITUTE OF TECHNOLOGY</a:t>
              </a:r>
            </a:p>
          </p:txBody>
        </p:sp>
      </p:grpSp>
      <p:sp>
        <p:nvSpPr>
          <p:cNvPr id="24" name="标题 23"/>
          <p:cNvSpPr>
            <a:spLocks noGrp="1"/>
          </p:cNvSpPr>
          <p:nvPr>
            <p:ph type="title" hasCustomPrompt="1"/>
          </p:nvPr>
        </p:nvSpPr>
        <p:spPr>
          <a:xfrm>
            <a:off x="1053220" y="143120"/>
            <a:ext cx="5680723" cy="772648"/>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dirty="0"/>
              <a:t>标题名称</a:t>
            </a:r>
            <a:endParaRPr lang="en-US" dirty="0"/>
          </a:p>
        </p:txBody>
      </p:sp>
      <p:sp>
        <p:nvSpPr>
          <p:cNvPr id="84" name="图片占位符 4"/>
          <p:cNvSpPr>
            <a:spLocks noGrp="1"/>
          </p:cNvSpPr>
          <p:nvPr>
            <p:ph type="pic" sz="quarter" idx="11"/>
          </p:nvPr>
        </p:nvSpPr>
        <p:spPr>
          <a:xfrm>
            <a:off x="442913" y="1368705"/>
            <a:ext cx="3776458" cy="3777676"/>
          </a:xfrm>
        </p:spPr>
        <p:txBody>
          <a:bodyPr/>
          <a:lstStyle/>
          <a:p>
            <a:endParaRPr kumimoji="1" lang="zh-CN" altLang="en-US"/>
          </a:p>
        </p:txBody>
      </p:sp>
      <p:pic>
        <p:nvPicPr>
          <p:cNvPr id="2" name="图片 1"/>
          <p:cNvPicPr>
            <a:picLocks noChangeAspect="1"/>
          </p:cNvPicPr>
          <p:nvPr userDrawn="1"/>
        </p:nvPicPr>
        <p:blipFill>
          <a:blip r:embed="rId3"/>
          <a:stretch>
            <a:fillRect/>
          </a:stretch>
        </p:blipFill>
        <p:spPr>
          <a:xfrm>
            <a:off x="0" y="96032"/>
            <a:ext cx="1085847" cy="772647"/>
          </a:xfrm>
          <a:prstGeom prst="rect">
            <a:avLst/>
          </a:prstGeom>
        </p:spPr>
      </p:pic>
      <p:pic>
        <p:nvPicPr>
          <p:cNvPr id="1026" name="Picture 2"/>
          <p:cNvPicPr>
            <a:picLocks noChangeAspect="1" noChangeArrowheads="1"/>
          </p:cNvPicPr>
          <p:nvPr userDrawn="1"/>
        </p:nvPicPr>
        <p:blipFill>
          <a:blip r:embed="rId4"/>
          <a:srcRect/>
          <a:stretch>
            <a:fillRect/>
          </a:stretch>
        </p:blipFill>
        <p:spPr bwMode="auto">
          <a:xfrm>
            <a:off x="6593533" y="229183"/>
            <a:ext cx="567459" cy="489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879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6" name="图片 5" descr="图片包含 文字, 地图&#10;&#10;描述已自动生成">
            <a:extLst>
              <a:ext uri="{FF2B5EF4-FFF2-40B4-BE49-F238E27FC236}">
                <a16:creationId xmlns:a16="http://schemas.microsoft.com/office/drawing/2014/main" id="{D24AF16B-17A9-402C-9DF4-3DC329DFC1F9}"/>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4699000" cy="2904138"/>
          </a:xfrm>
          <a:prstGeom prst="rect">
            <a:avLst/>
          </a:prstGeom>
        </p:spPr>
      </p:pic>
      <p:sp>
        <p:nvSpPr>
          <p:cNvPr id="14" name="流程图: 延期 13">
            <a:extLst>
              <a:ext uri="{FF2B5EF4-FFF2-40B4-BE49-F238E27FC236}">
                <a16:creationId xmlns:a16="http://schemas.microsoft.com/office/drawing/2014/main" id="{9F47FFFB-7232-4DE4-AE94-538DE6ADD325}"/>
              </a:ext>
            </a:extLst>
          </p:cNvPr>
          <p:cNvSpPr/>
          <p:nvPr userDrawn="1"/>
        </p:nvSpPr>
        <p:spPr>
          <a:xfrm>
            <a:off x="-1" y="-31751"/>
            <a:ext cx="4357835" cy="2946401"/>
          </a:xfrm>
          <a:custGeom>
            <a:avLst/>
            <a:gdLst>
              <a:gd name="connsiteX0" fmla="*/ 0 w 4375150"/>
              <a:gd name="connsiteY0" fmla="*/ 0 h 2946401"/>
              <a:gd name="connsiteX1" fmla="*/ 2187575 w 4375150"/>
              <a:gd name="connsiteY1" fmla="*/ 0 h 2946401"/>
              <a:gd name="connsiteX2" fmla="*/ 4375150 w 4375150"/>
              <a:gd name="connsiteY2" fmla="*/ 1473201 h 2946401"/>
              <a:gd name="connsiteX3" fmla="*/ 2187575 w 4375150"/>
              <a:gd name="connsiteY3" fmla="*/ 2946402 h 2946401"/>
              <a:gd name="connsiteX4" fmla="*/ 0 w 4375150"/>
              <a:gd name="connsiteY4" fmla="*/ 2946401 h 2946401"/>
              <a:gd name="connsiteX5" fmla="*/ 0 w 4375150"/>
              <a:gd name="connsiteY5" fmla="*/ 0 h 2946401"/>
              <a:gd name="connsiteX0" fmla="*/ 0 w 4689828"/>
              <a:gd name="connsiteY0" fmla="*/ 0 h 2946402"/>
              <a:gd name="connsiteX1" fmla="*/ 3885747 w 4689828"/>
              <a:gd name="connsiteY1" fmla="*/ 29029 h 2946402"/>
              <a:gd name="connsiteX2" fmla="*/ 4375150 w 4689828"/>
              <a:gd name="connsiteY2" fmla="*/ 1473201 h 2946402"/>
              <a:gd name="connsiteX3" fmla="*/ 2187575 w 4689828"/>
              <a:gd name="connsiteY3" fmla="*/ 2946402 h 2946402"/>
              <a:gd name="connsiteX4" fmla="*/ 0 w 4689828"/>
              <a:gd name="connsiteY4" fmla="*/ 2946401 h 2946402"/>
              <a:gd name="connsiteX5" fmla="*/ 0 w 4689828"/>
              <a:gd name="connsiteY5" fmla="*/ 0 h 2946402"/>
              <a:gd name="connsiteX0" fmla="*/ 0 w 4499164"/>
              <a:gd name="connsiteY0" fmla="*/ 0 h 2946402"/>
              <a:gd name="connsiteX1" fmla="*/ 3885747 w 4499164"/>
              <a:gd name="connsiteY1" fmla="*/ 29029 h 2946402"/>
              <a:gd name="connsiteX2" fmla="*/ 4375150 w 4499164"/>
              <a:gd name="connsiteY2" fmla="*/ 1473201 h 2946402"/>
              <a:gd name="connsiteX3" fmla="*/ 2187575 w 4499164"/>
              <a:gd name="connsiteY3" fmla="*/ 2946402 h 2946402"/>
              <a:gd name="connsiteX4" fmla="*/ 0 w 4499164"/>
              <a:gd name="connsiteY4" fmla="*/ 2946401 h 2946402"/>
              <a:gd name="connsiteX5" fmla="*/ 0 w 4499164"/>
              <a:gd name="connsiteY5" fmla="*/ 0 h 2946402"/>
              <a:gd name="connsiteX0" fmla="*/ 0 w 4516769"/>
              <a:gd name="connsiteY0" fmla="*/ 0 h 2946402"/>
              <a:gd name="connsiteX1" fmla="*/ 3885747 w 4516769"/>
              <a:gd name="connsiteY1" fmla="*/ 29029 h 2946402"/>
              <a:gd name="connsiteX2" fmla="*/ 4375150 w 4516769"/>
              <a:gd name="connsiteY2" fmla="*/ 1473201 h 2946402"/>
              <a:gd name="connsiteX3" fmla="*/ 2187575 w 4516769"/>
              <a:gd name="connsiteY3" fmla="*/ 2946402 h 2946402"/>
              <a:gd name="connsiteX4" fmla="*/ 0 w 4516769"/>
              <a:gd name="connsiteY4" fmla="*/ 2946401 h 2946402"/>
              <a:gd name="connsiteX5" fmla="*/ 0 w 4516769"/>
              <a:gd name="connsiteY5" fmla="*/ 0 h 2946402"/>
              <a:gd name="connsiteX0" fmla="*/ 0 w 4516769"/>
              <a:gd name="connsiteY0" fmla="*/ 0 h 2946402"/>
              <a:gd name="connsiteX1" fmla="*/ 3885747 w 4516769"/>
              <a:gd name="connsiteY1" fmla="*/ 29029 h 2946402"/>
              <a:gd name="connsiteX2" fmla="*/ 4375150 w 4516769"/>
              <a:gd name="connsiteY2" fmla="*/ 1473201 h 2946402"/>
              <a:gd name="connsiteX3" fmla="*/ 2187575 w 4516769"/>
              <a:gd name="connsiteY3" fmla="*/ 2946402 h 2946402"/>
              <a:gd name="connsiteX4" fmla="*/ 0 w 4516769"/>
              <a:gd name="connsiteY4" fmla="*/ 2946401 h 2946402"/>
              <a:gd name="connsiteX5" fmla="*/ 0 w 4516769"/>
              <a:gd name="connsiteY5" fmla="*/ 0 h 2946402"/>
              <a:gd name="connsiteX0" fmla="*/ 0 w 4387792"/>
              <a:gd name="connsiteY0" fmla="*/ 0 h 2946402"/>
              <a:gd name="connsiteX1" fmla="*/ 3885747 w 4387792"/>
              <a:gd name="connsiteY1" fmla="*/ 29029 h 2946402"/>
              <a:gd name="connsiteX2" fmla="*/ 4375150 w 4387792"/>
              <a:gd name="connsiteY2" fmla="*/ 1473201 h 2946402"/>
              <a:gd name="connsiteX3" fmla="*/ 2187575 w 4387792"/>
              <a:gd name="connsiteY3" fmla="*/ 2946402 h 2946402"/>
              <a:gd name="connsiteX4" fmla="*/ 0 w 4387792"/>
              <a:gd name="connsiteY4" fmla="*/ 2946401 h 2946402"/>
              <a:gd name="connsiteX5" fmla="*/ 0 w 4387792"/>
              <a:gd name="connsiteY5" fmla="*/ 0 h 2946402"/>
              <a:gd name="connsiteX0" fmla="*/ 0 w 4605560"/>
              <a:gd name="connsiteY0" fmla="*/ 0 h 2946401"/>
              <a:gd name="connsiteX1" fmla="*/ 3885747 w 4605560"/>
              <a:gd name="connsiteY1" fmla="*/ 29029 h 2946401"/>
              <a:gd name="connsiteX2" fmla="*/ 4375150 w 4605560"/>
              <a:gd name="connsiteY2" fmla="*/ 1473201 h 2946401"/>
              <a:gd name="connsiteX3" fmla="*/ 3914775 w 4605560"/>
              <a:gd name="connsiteY3" fmla="*/ 2931888 h 2946401"/>
              <a:gd name="connsiteX4" fmla="*/ 0 w 4605560"/>
              <a:gd name="connsiteY4" fmla="*/ 2946401 h 2946401"/>
              <a:gd name="connsiteX5" fmla="*/ 0 w 4605560"/>
              <a:gd name="connsiteY5" fmla="*/ 0 h 2946401"/>
              <a:gd name="connsiteX0" fmla="*/ 0 w 4388866"/>
              <a:gd name="connsiteY0" fmla="*/ 0 h 2946401"/>
              <a:gd name="connsiteX1" fmla="*/ 3885747 w 4388866"/>
              <a:gd name="connsiteY1" fmla="*/ 29029 h 2946401"/>
              <a:gd name="connsiteX2" fmla="*/ 4375150 w 4388866"/>
              <a:gd name="connsiteY2" fmla="*/ 1473201 h 2946401"/>
              <a:gd name="connsiteX3" fmla="*/ 3914775 w 4388866"/>
              <a:gd name="connsiteY3" fmla="*/ 2931888 h 2946401"/>
              <a:gd name="connsiteX4" fmla="*/ 0 w 4388866"/>
              <a:gd name="connsiteY4" fmla="*/ 2946401 h 2946401"/>
              <a:gd name="connsiteX5" fmla="*/ 0 w 4388866"/>
              <a:gd name="connsiteY5" fmla="*/ 0 h 2946401"/>
              <a:gd name="connsiteX0" fmla="*/ 0 w 4388866"/>
              <a:gd name="connsiteY0" fmla="*/ 0 h 2946401"/>
              <a:gd name="connsiteX1" fmla="*/ 3885747 w 4388866"/>
              <a:gd name="connsiteY1" fmla="*/ 29029 h 2946401"/>
              <a:gd name="connsiteX2" fmla="*/ 4375150 w 4388866"/>
              <a:gd name="connsiteY2" fmla="*/ 1473201 h 2946401"/>
              <a:gd name="connsiteX3" fmla="*/ 3914775 w 4388866"/>
              <a:gd name="connsiteY3" fmla="*/ 2931888 h 2946401"/>
              <a:gd name="connsiteX4" fmla="*/ 0 w 4388866"/>
              <a:gd name="connsiteY4" fmla="*/ 2946401 h 2946401"/>
              <a:gd name="connsiteX5" fmla="*/ 0 w 4388866"/>
              <a:gd name="connsiteY5" fmla="*/ 0 h 2946401"/>
              <a:gd name="connsiteX0" fmla="*/ 0 w 4388866"/>
              <a:gd name="connsiteY0" fmla="*/ 0 h 2946401"/>
              <a:gd name="connsiteX1" fmla="*/ 3885747 w 4388866"/>
              <a:gd name="connsiteY1" fmla="*/ 29029 h 2946401"/>
              <a:gd name="connsiteX2" fmla="*/ 4375150 w 4388866"/>
              <a:gd name="connsiteY2" fmla="*/ 1473201 h 2946401"/>
              <a:gd name="connsiteX3" fmla="*/ 3914775 w 4388866"/>
              <a:gd name="connsiteY3" fmla="*/ 2931888 h 2946401"/>
              <a:gd name="connsiteX4" fmla="*/ 0 w 4388866"/>
              <a:gd name="connsiteY4" fmla="*/ 2946401 h 2946401"/>
              <a:gd name="connsiteX5" fmla="*/ 0 w 4388866"/>
              <a:gd name="connsiteY5" fmla="*/ 0 h 2946401"/>
              <a:gd name="connsiteX0" fmla="*/ 0 w 4423675"/>
              <a:gd name="connsiteY0" fmla="*/ 0 h 2946401"/>
              <a:gd name="connsiteX1" fmla="*/ 3885747 w 4423675"/>
              <a:gd name="connsiteY1" fmla="*/ 29029 h 2946401"/>
              <a:gd name="connsiteX2" fmla="*/ 4418693 w 4423675"/>
              <a:gd name="connsiteY2" fmla="*/ 1473201 h 2946401"/>
              <a:gd name="connsiteX3" fmla="*/ 3914775 w 4423675"/>
              <a:gd name="connsiteY3" fmla="*/ 2931888 h 2946401"/>
              <a:gd name="connsiteX4" fmla="*/ 0 w 4423675"/>
              <a:gd name="connsiteY4" fmla="*/ 2946401 h 2946401"/>
              <a:gd name="connsiteX5" fmla="*/ 0 w 4423675"/>
              <a:gd name="connsiteY5" fmla="*/ 0 h 2946401"/>
              <a:gd name="connsiteX0" fmla="*/ 0 w 4472985"/>
              <a:gd name="connsiteY0" fmla="*/ 0 h 2946401"/>
              <a:gd name="connsiteX1" fmla="*/ 3885747 w 4472985"/>
              <a:gd name="connsiteY1" fmla="*/ 29029 h 2946401"/>
              <a:gd name="connsiteX2" fmla="*/ 4472033 w 4472985"/>
              <a:gd name="connsiteY2" fmla="*/ 1465581 h 2946401"/>
              <a:gd name="connsiteX3" fmla="*/ 3914775 w 4472985"/>
              <a:gd name="connsiteY3" fmla="*/ 2931888 h 2946401"/>
              <a:gd name="connsiteX4" fmla="*/ 0 w 4472985"/>
              <a:gd name="connsiteY4" fmla="*/ 2946401 h 2946401"/>
              <a:gd name="connsiteX5" fmla="*/ 0 w 4472985"/>
              <a:gd name="connsiteY5" fmla="*/ 0 h 2946401"/>
              <a:gd name="connsiteX0" fmla="*/ 0 w 4500041"/>
              <a:gd name="connsiteY0" fmla="*/ 0 h 2946401"/>
              <a:gd name="connsiteX1" fmla="*/ 3885747 w 4500041"/>
              <a:gd name="connsiteY1" fmla="*/ 29029 h 2946401"/>
              <a:gd name="connsiteX2" fmla="*/ 4472033 w 4500041"/>
              <a:gd name="connsiteY2" fmla="*/ 1465581 h 2946401"/>
              <a:gd name="connsiteX3" fmla="*/ 3914775 w 4500041"/>
              <a:gd name="connsiteY3" fmla="*/ 2931888 h 2946401"/>
              <a:gd name="connsiteX4" fmla="*/ 0 w 4500041"/>
              <a:gd name="connsiteY4" fmla="*/ 2946401 h 2946401"/>
              <a:gd name="connsiteX5" fmla="*/ 0 w 4500041"/>
              <a:gd name="connsiteY5" fmla="*/ 0 h 2946401"/>
              <a:gd name="connsiteX0" fmla="*/ 0 w 4472985"/>
              <a:gd name="connsiteY0" fmla="*/ 0 h 2946401"/>
              <a:gd name="connsiteX1" fmla="*/ 3885747 w 4472985"/>
              <a:gd name="connsiteY1" fmla="*/ 29029 h 2946401"/>
              <a:gd name="connsiteX2" fmla="*/ 4472033 w 4472985"/>
              <a:gd name="connsiteY2" fmla="*/ 1465581 h 2946401"/>
              <a:gd name="connsiteX3" fmla="*/ 3914775 w 4472985"/>
              <a:gd name="connsiteY3" fmla="*/ 2931888 h 2946401"/>
              <a:gd name="connsiteX4" fmla="*/ 0 w 4472985"/>
              <a:gd name="connsiteY4" fmla="*/ 2946401 h 2946401"/>
              <a:gd name="connsiteX5" fmla="*/ 0 w 4472985"/>
              <a:gd name="connsiteY5" fmla="*/ 0 h 2946401"/>
              <a:gd name="connsiteX0" fmla="*/ 0 w 4436790"/>
              <a:gd name="connsiteY0" fmla="*/ 0 h 2946401"/>
              <a:gd name="connsiteX1" fmla="*/ 3885747 w 4436790"/>
              <a:gd name="connsiteY1" fmla="*/ 29029 h 2946401"/>
              <a:gd name="connsiteX2" fmla="*/ 4433933 w 4436790"/>
              <a:gd name="connsiteY2" fmla="*/ 1518921 h 2946401"/>
              <a:gd name="connsiteX3" fmla="*/ 3914775 w 4436790"/>
              <a:gd name="connsiteY3" fmla="*/ 2931888 h 2946401"/>
              <a:gd name="connsiteX4" fmla="*/ 0 w 4436790"/>
              <a:gd name="connsiteY4" fmla="*/ 2946401 h 2946401"/>
              <a:gd name="connsiteX5" fmla="*/ 0 w 4436790"/>
              <a:gd name="connsiteY5" fmla="*/ 0 h 2946401"/>
              <a:gd name="connsiteX0" fmla="*/ 0 w 4472985"/>
              <a:gd name="connsiteY0" fmla="*/ 0 h 2946401"/>
              <a:gd name="connsiteX1" fmla="*/ 3885747 w 4472985"/>
              <a:gd name="connsiteY1" fmla="*/ 29029 h 2946401"/>
              <a:gd name="connsiteX2" fmla="*/ 4472033 w 4472985"/>
              <a:gd name="connsiteY2" fmla="*/ 1518921 h 2946401"/>
              <a:gd name="connsiteX3" fmla="*/ 3914775 w 4472985"/>
              <a:gd name="connsiteY3" fmla="*/ 2931888 h 2946401"/>
              <a:gd name="connsiteX4" fmla="*/ 0 w 4472985"/>
              <a:gd name="connsiteY4" fmla="*/ 2946401 h 2946401"/>
              <a:gd name="connsiteX5" fmla="*/ 0 w 4472985"/>
              <a:gd name="connsiteY5" fmla="*/ 0 h 2946401"/>
              <a:gd name="connsiteX0" fmla="*/ 0 w 4480431"/>
              <a:gd name="connsiteY0" fmla="*/ 0 h 2946401"/>
              <a:gd name="connsiteX1" fmla="*/ 3885747 w 4480431"/>
              <a:gd name="connsiteY1" fmla="*/ 29029 h 2946401"/>
              <a:gd name="connsiteX2" fmla="*/ 4479653 w 4480431"/>
              <a:gd name="connsiteY2" fmla="*/ 1442721 h 2946401"/>
              <a:gd name="connsiteX3" fmla="*/ 3914775 w 4480431"/>
              <a:gd name="connsiteY3" fmla="*/ 2931888 h 2946401"/>
              <a:gd name="connsiteX4" fmla="*/ 0 w 4480431"/>
              <a:gd name="connsiteY4" fmla="*/ 2946401 h 2946401"/>
              <a:gd name="connsiteX5" fmla="*/ 0 w 4480431"/>
              <a:gd name="connsiteY5" fmla="*/ 0 h 2946401"/>
              <a:gd name="connsiteX0" fmla="*/ 0 w 4480599"/>
              <a:gd name="connsiteY0" fmla="*/ 0 h 2946401"/>
              <a:gd name="connsiteX1" fmla="*/ 3900987 w 4480599"/>
              <a:gd name="connsiteY1" fmla="*/ 29029 h 2946401"/>
              <a:gd name="connsiteX2" fmla="*/ 4479653 w 4480599"/>
              <a:gd name="connsiteY2" fmla="*/ 1442721 h 2946401"/>
              <a:gd name="connsiteX3" fmla="*/ 3914775 w 4480599"/>
              <a:gd name="connsiteY3" fmla="*/ 2931888 h 2946401"/>
              <a:gd name="connsiteX4" fmla="*/ 0 w 4480599"/>
              <a:gd name="connsiteY4" fmla="*/ 2946401 h 2946401"/>
              <a:gd name="connsiteX5" fmla="*/ 0 w 4480599"/>
              <a:gd name="connsiteY5" fmla="*/ 0 h 2946401"/>
              <a:gd name="connsiteX0" fmla="*/ 0 w 4479945"/>
              <a:gd name="connsiteY0" fmla="*/ 0 h 2946401"/>
              <a:gd name="connsiteX1" fmla="*/ 3900987 w 4479945"/>
              <a:gd name="connsiteY1" fmla="*/ 29029 h 2946401"/>
              <a:gd name="connsiteX2" fmla="*/ 4479653 w 4479945"/>
              <a:gd name="connsiteY2" fmla="*/ 1442721 h 2946401"/>
              <a:gd name="connsiteX3" fmla="*/ 3914775 w 4479945"/>
              <a:gd name="connsiteY3" fmla="*/ 2931888 h 2946401"/>
              <a:gd name="connsiteX4" fmla="*/ 0 w 4479945"/>
              <a:gd name="connsiteY4" fmla="*/ 2946401 h 2946401"/>
              <a:gd name="connsiteX5" fmla="*/ 0 w 4479945"/>
              <a:gd name="connsiteY5" fmla="*/ 0 h 2946401"/>
              <a:gd name="connsiteX0" fmla="*/ 0 w 4479945"/>
              <a:gd name="connsiteY0" fmla="*/ 0 h 2946401"/>
              <a:gd name="connsiteX1" fmla="*/ 3900987 w 4479945"/>
              <a:gd name="connsiteY1" fmla="*/ 29029 h 2946401"/>
              <a:gd name="connsiteX2" fmla="*/ 4479653 w 4479945"/>
              <a:gd name="connsiteY2" fmla="*/ 1442721 h 2946401"/>
              <a:gd name="connsiteX3" fmla="*/ 3914775 w 4479945"/>
              <a:gd name="connsiteY3" fmla="*/ 2931888 h 2946401"/>
              <a:gd name="connsiteX4" fmla="*/ 0 w 4479945"/>
              <a:gd name="connsiteY4" fmla="*/ 2946401 h 2946401"/>
              <a:gd name="connsiteX5" fmla="*/ 0 w 4479945"/>
              <a:gd name="connsiteY5" fmla="*/ 0 h 2946401"/>
              <a:gd name="connsiteX0" fmla="*/ 0 w 4479945"/>
              <a:gd name="connsiteY0" fmla="*/ 0 h 2946401"/>
              <a:gd name="connsiteX1" fmla="*/ 3900987 w 4479945"/>
              <a:gd name="connsiteY1" fmla="*/ 29029 h 2946401"/>
              <a:gd name="connsiteX2" fmla="*/ 4479653 w 4479945"/>
              <a:gd name="connsiteY2" fmla="*/ 1442721 h 2946401"/>
              <a:gd name="connsiteX3" fmla="*/ 3914775 w 4479945"/>
              <a:gd name="connsiteY3" fmla="*/ 2931888 h 2946401"/>
              <a:gd name="connsiteX4" fmla="*/ 0 w 4479945"/>
              <a:gd name="connsiteY4" fmla="*/ 2946401 h 2946401"/>
              <a:gd name="connsiteX5" fmla="*/ 0 w 4479945"/>
              <a:gd name="connsiteY5" fmla="*/ 0 h 2946401"/>
              <a:gd name="connsiteX0" fmla="*/ 0 w 4479723"/>
              <a:gd name="connsiteY0" fmla="*/ 0 h 2946401"/>
              <a:gd name="connsiteX1" fmla="*/ 3900987 w 4479723"/>
              <a:gd name="connsiteY1" fmla="*/ 29029 h 2946401"/>
              <a:gd name="connsiteX2" fmla="*/ 4479653 w 4479723"/>
              <a:gd name="connsiteY2" fmla="*/ 1442721 h 2946401"/>
              <a:gd name="connsiteX3" fmla="*/ 3914775 w 4479723"/>
              <a:gd name="connsiteY3" fmla="*/ 2931888 h 2946401"/>
              <a:gd name="connsiteX4" fmla="*/ 0 w 4479723"/>
              <a:gd name="connsiteY4" fmla="*/ 2946401 h 2946401"/>
              <a:gd name="connsiteX5" fmla="*/ 0 w 4479723"/>
              <a:gd name="connsiteY5" fmla="*/ 0 h 2946401"/>
              <a:gd name="connsiteX0" fmla="*/ 0 w 4479699"/>
              <a:gd name="connsiteY0" fmla="*/ 0 h 2946401"/>
              <a:gd name="connsiteX1" fmla="*/ 3900987 w 4479699"/>
              <a:gd name="connsiteY1" fmla="*/ 29029 h 2946401"/>
              <a:gd name="connsiteX2" fmla="*/ 4479653 w 4479699"/>
              <a:gd name="connsiteY2" fmla="*/ 1442721 h 2946401"/>
              <a:gd name="connsiteX3" fmla="*/ 3914775 w 4479699"/>
              <a:gd name="connsiteY3" fmla="*/ 2931888 h 2946401"/>
              <a:gd name="connsiteX4" fmla="*/ 0 w 4479699"/>
              <a:gd name="connsiteY4" fmla="*/ 2946401 h 2946401"/>
              <a:gd name="connsiteX5" fmla="*/ 0 w 4479699"/>
              <a:gd name="connsiteY5" fmla="*/ 0 h 2946401"/>
              <a:gd name="connsiteX0" fmla="*/ 0 w 4479689"/>
              <a:gd name="connsiteY0" fmla="*/ 0 h 2946401"/>
              <a:gd name="connsiteX1" fmla="*/ 3900987 w 4479689"/>
              <a:gd name="connsiteY1" fmla="*/ 29029 h 2946401"/>
              <a:gd name="connsiteX2" fmla="*/ 4479653 w 4479689"/>
              <a:gd name="connsiteY2" fmla="*/ 1442721 h 2946401"/>
              <a:gd name="connsiteX3" fmla="*/ 3914775 w 4479689"/>
              <a:gd name="connsiteY3" fmla="*/ 2931888 h 2946401"/>
              <a:gd name="connsiteX4" fmla="*/ 0 w 4479689"/>
              <a:gd name="connsiteY4" fmla="*/ 2946401 h 2946401"/>
              <a:gd name="connsiteX5" fmla="*/ 0 w 4479689"/>
              <a:gd name="connsiteY5" fmla="*/ 0 h 2946401"/>
              <a:gd name="connsiteX0" fmla="*/ 0 w 4426384"/>
              <a:gd name="connsiteY0" fmla="*/ 0 h 2946401"/>
              <a:gd name="connsiteX1" fmla="*/ 3900987 w 4426384"/>
              <a:gd name="connsiteY1" fmla="*/ 29029 h 2946401"/>
              <a:gd name="connsiteX2" fmla="*/ 4426313 w 4426384"/>
              <a:gd name="connsiteY2" fmla="*/ 1450341 h 2946401"/>
              <a:gd name="connsiteX3" fmla="*/ 3914775 w 4426384"/>
              <a:gd name="connsiteY3" fmla="*/ 2931888 h 2946401"/>
              <a:gd name="connsiteX4" fmla="*/ 0 w 4426384"/>
              <a:gd name="connsiteY4" fmla="*/ 2946401 h 2946401"/>
              <a:gd name="connsiteX5" fmla="*/ 0 w 4426384"/>
              <a:gd name="connsiteY5" fmla="*/ 0 h 2946401"/>
              <a:gd name="connsiteX0" fmla="*/ 0 w 4371449"/>
              <a:gd name="connsiteY0" fmla="*/ 0 h 2946401"/>
              <a:gd name="connsiteX1" fmla="*/ 3900987 w 4371449"/>
              <a:gd name="connsiteY1" fmla="*/ 29029 h 2946401"/>
              <a:gd name="connsiteX2" fmla="*/ 4365353 w 4371449"/>
              <a:gd name="connsiteY2" fmla="*/ 1450341 h 2946401"/>
              <a:gd name="connsiteX3" fmla="*/ 3914775 w 4371449"/>
              <a:gd name="connsiteY3" fmla="*/ 2931888 h 2946401"/>
              <a:gd name="connsiteX4" fmla="*/ 0 w 4371449"/>
              <a:gd name="connsiteY4" fmla="*/ 2946401 h 2946401"/>
              <a:gd name="connsiteX5" fmla="*/ 0 w 4371449"/>
              <a:gd name="connsiteY5" fmla="*/ 0 h 2946401"/>
              <a:gd name="connsiteX0" fmla="*/ 0 w 4325003"/>
              <a:gd name="connsiteY0" fmla="*/ 0 h 2946401"/>
              <a:gd name="connsiteX1" fmla="*/ 3900987 w 4325003"/>
              <a:gd name="connsiteY1" fmla="*/ 29029 h 2946401"/>
              <a:gd name="connsiteX2" fmla="*/ 4304393 w 4325003"/>
              <a:gd name="connsiteY2" fmla="*/ 1450341 h 2946401"/>
              <a:gd name="connsiteX3" fmla="*/ 3914775 w 4325003"/>
              <a:gd name="connsiteY3" fmla="*/ 2931888 h 2946401"/>
              <a:gd name="connsiteX4" fmla="*/ 0 w 4325003"/>
              <a:gd name="connsiteY4" fmla="*/ 2946401 h 2946401"/>
              <a:gd name="connsiteX5" fmla="*/ 0 w 4325003"/>
              <a:gd name="connsiteY5" fmla="*/ 0 h 2946401"/>
              <a:gd name="connsiteX0" fmla="*/ 0 w 4359071"/>
              <a:gd name="connsiteY0" fmla="*/ 0 h 2946401"/>
              <a:gd name="connsiteX1" fmla="*/ 3900987 w 4359071"/>
              <a:gd name="connsiteY1" fmla="*/ 29029 h 2946401"/>
              <a:gd name="connsiteX2" fmla="*/ 4350113 w 4359071"/>
              <a:gd name="connsiteY2" fmla="*/ 1450341 h 2946401"/>
              <a:gd name="connsiteX3" fmla="*/ 3914775 w 4359071"/>
              <a:gd name="connsiteY3" fmla="*/ 2931888 h 2946401"/>
              <a:gd name="connsiteX4" fmla="*/ 0 w 4359071"/>
              <a:gd name="connsiteY4" fmla="*/ 2946401 h 2946401"/>
              <a:gd name="connsiteX5" fmla="*/ 0 w 4359071"/>
              <a:gd name="connsiteY5" fmla="*/ 0 h 2946401"/>
              <a:gd name="connsiteX0" fmla="*/ 0 w 4371449"/>
              <a:gd name="connsiteY0" fmla="*/ 0 h 2946401"/>
              <a:gd name="connsiteX1" fmla="*/ 3900987 w 4371449"/>
              <a:gd name="connsiteY1" fmla="*/ 29029 h 2946401"/>
              <a:gd name="connsiteX2" fmla="*/ 4365353 w 4371449"/>
              <a:gd name="connsiteY2" fmla="*/ 1450341 h 2946401"/>
              <a:gd name="connsiteX3" fmla="*/ 3914775 w 4371449"/>
              <a:gd name="connsiteY3" fmla="*/ 2931888 h 2946401"/>
              <a:gd name="connsiteX4" fmla="*/ 0 w 4371449"/>
              <a:gd name="connsiteY4" fmla="*/ 2946401 h 2946401"/>
              <a:gd name="connsiteX5" fmla="*/ 0 w 4371449"/>
              <a:gd name="connsiteY5" fmla="*/ 0 h 2946401"/>
              <a:gd name="connsiteX0" fmla="*/ 0 w 4371449"/>
              <a:gd name="connsiteY0" fmla="*/ 0 h 2946401"/>
              <a:gd name="connsiteX1" fmla="*/ 3900987 w 4371449"/>
              <a:gd name="connsiteY1" fmla="*/ 29029 h 2946401"/>
              <a:gd name="connsiteX2" fmla="*/ 4365353 w 4371449"/>
              <a:gd name="connsiteY2" fmla="*/ 1450341 h 2946401"/>
              <a:gd name="connsiteX3" fmla="*/ 3914775 w 4371449"/>
              <a:gd name="connsiteY3" fmla="*/ 2931888 h 2946401"/>
              <a:gd name="connsiteX4" fmla="*/ 0 w 4371449"/>
              <a:gd name="connsiteY4" fmla="*/ 2946401 h 2946401"/>
              <a:gd name="connsiteX5" fmla="*/ 0 w 4371449"/>
              <a:gd name="connsiteY5" fmla="*/ 0 h 2946401"/>
              <a:gd name="connsiteX0" fmla="*/ 0 w 4347215"/>
              <a:gd name="connsiteY0" fmla="*/ 0 h 2946401"/>
              <a:gd name="connsiteX1" fmla="*/ 3900987 w 4347215"/>
              <a:gd name="connsiteY1" fmla="*/ 29029 h 2946401"/>
              <a:gd name="connsiteX2" fmla="*/ 4334873 w 4347215"/>
              <a:gd name="connsiteY2" fmla="*/ 1450341 h 2946401"/>
              <a:gd name="connsiteX3" fmla="*/ 3914775 w 4347215"/>
              <a:gd name="connsiteY3" fmla="*/ 2931888 h 2946401"/>
              <a:gd name="connsiteX4" fmla="*/ 0 w 4347215"/>
              <a:gd name="connsiteY4" fmla="*/ 2946401 h 2946401"/>
              <a:gd name="connsiteX5" fmla="*/ 0 w 4347215"/>
              <a:gd name="connsiteY5" fmla="*/ 0 h 2946401"/>
              <a:gd name="connsiteX0" fmla="*/ 0 w 4339263"/>
              <a:gd name="connsiteY0" fmla="*/ 0 h 2946401"/>
              <a:gd name="connsiteX1" fmla="*/ 3900987 w 4339263"/>
              <a:gd name="connsiteY1" fmla="*/ 29029 h 2946401"/>
              <a:gd name="connsiteX2" fmla="*/ 4334873 w 4339263"/>
              <a:gd name="connsiteY2" fmla="*/ 1450341 h 2946401"/>
              <a:gd name="connsiteX3" fmla="*/ 3914775 w 4339263"/>
              <a:gd name="connsiteY3" fmla="*/ 2931888 h 2946401"/>
              <a:gd name="connsiteX4" fmla="*/ 0 w 4339263"/>
              <a:gd name="connsiteY4" fmla="*/ 2946401 h 2946401"/>
              <a:gd name="connsiteX5" fmla="*/ 0 w 4339263"/>
              <a:gd name="connsiteY5" fmla="*/ 0 h 2946401"/>
              <a:gd name="connsiteX0" fmla="*/ 0 w 4339263"/>
              <a:gd name="connsiteY0" fmla="*/ 0 h 2946401"/>
              <a:gd name="connsiteX1" fmla="*/ 3900987 w 4339263"/>
              <a:gd name="connsiteY1" fmla="*/ 29029 h 2946401"/>
              <a:gd name="connsiteX2" fmla="*/ 4334873 w 4339263"/>
              <a:gd name="connsiteY2" fmla="*/ 1450341 h 2946401"/>
              <a:gd name="connsiteX3" fmla="*/ 3914775 w 4339263"/>
              <a:gd name="connsiteY3" fmla="*/ 2931888 h 2946401"/>
              <a:gd name="connsiteX4" fmla="*/ 0 w 4339263"/>
              <a:gd name="connsiteY4" fmla="*/ 2946401 h 2946401"/>
              <a:gd name="connsiteX5" fmla="*/ 0 w 4339263"/>
              <a:gd name="connsiteY5" fmla="*/ 0 h 2946401"/>
              <a:gd name="connsiteX0" fmla="*/ 0 w 4339263"/>
              <a:gd name="connsiteY0" fmla="*/ 0 h 2946401"/>
              <a:gd name="connsiteX1" fmla="*/ 3900987 w 4339263"/>
              <a:gd name="connsiteY1" fmla="*/ 29029 h 2946401"/>
              <a:gd name="connsiteX2" fmla="*/ 4334873 w 4339263"/>
              <a:gd name="connsiteY2" fmla="*/ 1450341 h 2946401"/>
              <a:gd name="connsiteX3" fmla="*/ 3914775 w 4339263"/>
              <a:gd name="connsiteY3" fmla="*/ 2931888 h 2946401"/>
              <a:gd name="connsiteX4" fmla="*/ 0 w 4339263"/>
              <a:gd name="connsiteY4" fmla="*/ 2946401 h 2946401"/>
              <a:gd name="connsiteX5" fmla="*/ 0 w 4339263"/>
              <a:gd name="connsiteY5" fmla="*/ 0 h 2946401"/>
              <a:gd name="connsiteX0" fmla="*/ 0 w 4339263"/>
              <a:gd name="connsiteY0" fmla="*/ 0 h 2946401"/>
              <a:gd name="connsiteX1" fmla="*/ 3900987 w 4339263"/>
              <a:gd name="connsiteY1" fmla="*/ 29029 h 2946401"/>
              <a:gd name="connsiteX2" fmla="*/ 4334873 w 4339263"/>
              <a:gd name="connsiteY2" fmla="*/ 1450341 h 2946401"/>
              <a:gd name="connsiteX3" fmla="*/ 3914775 w 4339263"/>
              <a:gd name="connsiteY3" fmla="*/ 2931888 h 2946401"/>
              <a:gd name="connsiteX4" fmla="*/ 0 w 4339263"/>
              <a:gd name="connsiteY4" fmla="*/ 2946401 h 2946401"/>
              <a:gd name="connsiteX5" fmla="*/ 0 w 4339263"/>
              <a:gd name="connsiteY5" fmla="*/ 0 h 2946401"/>
              <a:gd name="connsiteX0" fmla="*/ 0 w 4339263"/>
              <a:gd name="connsiteY0" fmla="*/ 0 h 2946401"/>
              <a:gd name="connsiteX1" fmla="*/ 3900987 w 4339263"/>
              <a:gd name="connsiteY1" fmla="*/ 29029 h 2946401"/>
              <a:gd name="connsiteX2" fmla="*/ 4334873 w 4339263"/>
              <a:gd name="connsiteY2" fmla="*/ 1450341 h 2946401"/>
              <a:gd name="connsiteX3" fmla="*/ 3914775 w 4339263"/>
              <a:gd name="connsiteY3" fmla="*/ 2931888 h 2946401"/>
              <a:gd name="connsiteX4" fmla="*/ 0 w 4339263"/>
              <a:gd name="connsiteY4" fmla="*/ 2946401 h 2946401"/>
              <a:gd name="connsiteX5" fmla="*/ 0 w 4339263"/>
              <a:gd name="connsiteY5" fmla="*/ 0 h 2946401"/>
              <a:gd name="connsiteX0" fmla="*/ 0 w 4339263"/>
              <a:gd name="connsiteY0" fmla="*/ 0 h 2946401"/>
              <a:gd name="connsiteX1" fmla="*/ 3900987 w 4339263"/>
              <a:gd name="connsiteY1" fmla="*/ 29029 h 2946401"/>
              <a:gd name="connsiteX2" fmla="*/ 4334873 w 4339263"/>
              <a:gd name="connsiteY2" fmla="*/ 1450341 h 2946401"/>
              <a:gd name="connsiteX3" fmla="*/ 3914775 w 4339263"/>
              <a:gd name="connsiteY3" fmla="*/ 2931888 h 2946401"/>
              <a:gd name="connsiteX4" fmla="*/ 0 w 4339263"/>
              <a:gd name="connsiteY4" fmla="*/ 2946401 h 2946401"/>
              <a:gd name="connsiteX5" fmla="*/ 0 w 4339263"/>
              <a:gd name="connsiteY5" fmla="*/ 0 h 2946401"/>
              <a:gd name="connsiteX0" fmla="*/ 0 w 4334919"/>
              <a:gd name="connsiteY0" fmla="*/ 0 h 2946401"/>
              <a:gd name="connsiteX1" fmla="*/ 3900987 w 4334919"/>
              <a:gd name="connsiteY1" fmla="*/ 29029 h 2946401"/>
              <a:gd name="connsiteX2" fmla="*/ 4334873 w 4334919"/>
              <a:gd name="connsiteY2" fmla="*/ 1450341 h 2946401"/>
              <a:gd name="connsiteX3" fmla="*/ 3914775 w 4334919"/>
              <a:gd name="connsiteY3" fmla="*/ 2931888 h 2946401"/>
              <a:gd name="connsiteX4" fmla="*/ 0 w 4334919"/>
              <a:gd name="connsiteY4" fmla="*/ 2946401 h 2946401"/>
              <a:gd name="connsiteX5" fmla="*/ 0 w 4334919"/>
              <a:gd name="connsiteY5" fmla="*/ 0 h 2946401"/>
              <a:gd name="connsiteX0" fmla="*/ 0 w 4334919"/>
              <a:gd name="connsiteY0" fmla="*/ 0 h 2946401"/>
              <a:gd name="connsiteX1" fmla="*/ 3900987 w 4334919"/>
              <a:gd name="connsiteY1" fmla="*/ 29029 h 2946401"/>
              <a:gd name="connsiteX2" fmla="*/ 4334873 w 4334919"/>
              <a:gd name="connsiteY2" fmla="*/ 1450341 h 2946401"/>
              <a:gd name="connsiteX3" fmla="*/ 3914775 w 4334919"/>
              <a:gd name="connsiteY3" fmla="*/ 2931888 h 2946401"/>
              <a:gd name="connsiteX4" fmla="*/ 0 w 4334919"/>
              <a:gd name="connsiteY4" fmla="*/ 2946401 h 2946401"/>
              <a:gd name="connsiteX5" fmla="*/ 0 w 4334919"/>
              <a:gd name="connsiteY5" fmla="*/ 0 h 2946401"/>
              <a:gd name="connsiteX0" fmla="*/ 0 w 4373005"/>
              <a:gd name="connsiteY0" fmla="*/ 0 h 2946401"/>
              <a:gd name="connsiteX1" fmla="*/ 3900987 w 4373005"/>
              <a:gd name="connsiteY1" fmla="*/ 29029 h 2946401"/>
              <a:gd name="connsiteX2" fmla="*/ 4372973 w 4373005"/>
              <a:gd name="connsiteY2" fmla="*/ 1465581 h 2946401"/>
              <a:gd name="connsiteX3" fmla="*/ 3914775 w 4373005"/>
              <a:gd name="connsiteY3" fmla="*/ 2931888 h 2946401"/>
              <a:gd name="connsiteX4" fmla="*/ 0 w 4373005"/>
              <a:gd name="connsiteY4" fmla="*/ 2946401 h 2946401"/>
              <a:gd name="connsiteX5" fmla="*/ 0 w 4373005"/>
              <a:gd name="connsiteY5" fmla="*/ 0 h 2946401"/>
              <a:gd name="connsiteX0" fmla="*/ 0 w 4373005"/>
              <a:gd name="connsiteY0" fmla="*/ 0 h 2946401"/>
              <a:gd name="connsiteX1" fmla="*/ 3900987 w 4373005"/>
              <a:gd name="connsiteY1" fmla="*/ 29029 h 2946401"/>
              <a:gd name="connsiteX2" fmla="*/ 4372973 w 4373005"/>
              <a:gd name="connsiteY2" fmla="*/ 1465581 h 2946401"/>
              <a:gd name="connsiteX3" fmla="*/ 3914775 w 4373005"/>
              <a:gd name="connsiteY3" fmla="*/ 2931888 h 2946401"/>
              <a:gd name="connsiteX4" fmla="*/ 0 w 4373005"/>
              <a:gd name="connsiteY4" fmla="*/ 2946401 h 2946401"/>
              <a:gd name="connsiteX5" fmla="*/ 0 w 4373005"/>
              <a:gd name="connsiteY5" fmla="*/ 0 h 2946401"/>
              <a:gd name="connsiteX0" fmla="*/ 0 w 4373005"/>
              <a:gd name="connsiteY0" fmla="*/ 0 h 2946401"/>
              <a:gd name="connsiteX1" fmla="*/ 3900987 w 4373005"/>
              <a:gd name="connsiteY1" fmla="*/ 29029 h 2946401"/>
              <a:gd name="connsiteX2" fmla="*/ 4372973 w 4373005"/>
              <a:gd name="connsiteY2" fmla="*/ 1465581 h 2946401"/>
              <a:gd name="connsiteX3" fmla="*/ 3914775 w 4373005"/>
              <a:gd name="connsiteY3" fmla="*/ 2931888 h 2946401"/>
              <a:gd name="connsiteX4" fmla="*/ 0 w 4373005"/>
              <a:gd name="connsiteY4" fmla="*/ 2946401 h 2946401"/>
              <a:gd name="connsiteX5" fmla="*/ 0 w 4373005"/>
              <a:gd name="connsiteY5" fmla="*/ 0 h 2946401"/>
              <a:gd name="connsiteX0" fmla="*/ 0 w 4357769"/>
              <a:gd name="connsiteY0" fmla="*/ 0 h 2946401"/>
              <a:gd name="connsiteX1" fmla="*/ 3900987 w 4357769"/>
              <a:gd name="connsiteY1" fmla="*/ 29029 h 2946401"/>
              <a:gd name="connsiteX2" fmla="*/ 4357733 w 4357769"/>
              <a:gd name="connsiteY2" fmla="*/ 1473201 h 2946401"/>
              <a:gd name="connsiteX3" fmla="*/ 3914775 w 4357769"/>
              <a:gd name="connsiteY3" fmla="*/ 2931888 h 2946401"/>
              <a:gd name="connsiteX4" fmla="*/ 0 w 4357769"/>
              <a:gd name="connsiteY4" fmla="*/ 2946401 h 2946401"/>
              <a:gd name="connsiteX5" fmla="*/ 0 w 4357769"/>
              <a:gd name="connsiteY5" fmla="*/ 0 h 2946401"/>
              <a:gd name="connsiteX0" fmla="*/ 0 w 4357835"/>
              <a:gd name="connsiteY0" fmla="*/ 0 h 2946401"/>
              <a:gd name="connsiteX1" fmla="*/ 3891462 w 4357835"/>
              <a:gd name="connsiteY1" fmla="*/ 24266 h 2946401"/>
              <a:gd name="connsiteX2" fmla="*/ 4357733 w 4357835"/>
              <a:gd name="connsiteY2" fmla="*/ 1473201 h 2946401"/>
              <a:gd name="connsiteX3" fmla="*/ 3914775 w 4357835"/>
              <a:gd name="connsiteY3" fmla="*/ 2931888 h 2946401"/>
              <a:gd name="connsiteX4" fmla="*/ 0 w 4357835"/>
              <a:gd name="connsiteY4" fmla="*/ 2946401 h 2946401"/>
              <a:gd name="connsiteX5" fmla="*/ 0 w 4357835"/>
              <a:gd name="connsiteY5" fmla="*/ 0 h 2946401"/>
              <a:gd name="connsiteX0" fmla="*/ 0 w 4357835"/>
              <a:gd name="connsiteY0" fmla="*/ 0 h 2946401"/>
              <a:gd name="connsiteX1" fmla="*/ 3891462 w 4357835"/>
              <a:gd name="connsiteY1" fmla="*/ 24266 h 2946401"/>
              <a:gd name="connsiteX2" fmla="*/ 4357733 w 4357835"/>
              <a:gd name="connsiteY2" fmla="*/ 1473201 h 2946401"/>
              <a:gd name="connsiteX3" fmla="*/ 3914775 w 4357835"/>
              <a:gd name="connsiteY3" fmla="*/ 2946175 h 2946401"/>
              <a:gd name="connsiteX4" fmla="*/ 0 w 4357835"/>
              <a:gd name="connsiteY4" fmla="*/ 2946401 h 2946401"/>
              <a:gd name="connsiteX5" fmla="*/ 0 w 4357835"/>
              <a:gd name="connsiteY5" fmla="*/ 0 h 294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57835" h="2946401">
                <a:moveTo>
                  <a:pt x="0" y="0"/>
                </a:moveTo>
                <a:lnTo>
                  <a:pt x="3891462" y="24266"/>
                </a:lnTo>
                <a:cubicBezTo>
                  <a:pt x="4236389" y="672691"/>
                  <a:pt x="4353848" y="986216"/>
                  <a:pt x="4357733" y="1473201"/>
                </a:cubicBezTo>
                <a:cubicBezTo>
                  <a:pt x="4361618" y="1960186"/>
                  <a:pt x="4255710" y="2302466"/>
                  <a:pt x="3914775" y="2946175"/>
                </a:cubicBezTo>
                <a:lnTo>
                  <a:pt x="0" y="2946401"/>
                </a:lnTo>
                <a:lnTo>
                  <a:pt x="0" y="0"/>
                </a:lnTo>
                <a:close/>
              </a:path>
            </a:pathLst>
          </a:custGeom>
          <a:blipFill dpi="0" rotWithShape="1">
            <a:blip r:embed="rId3">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文本框 14">
            <a:extLst>
              <a:ext uri="{FF2B5EF4-FFF2-40B4-BE49-F238E27FC236}">
                <a16:creationId xmlns:a16="http://schemas.microsoft.com/office/drawing/2014/main" id="{17B85C06-21A2-4381-88B4-EB0ECBCB76B1}"/>
              </a:ext>
            </a:extLst>
          </p:cNvPr>
          <p:cNvSpPr txBox="1"/>
          <p:nvPr userDrawn="1"/>
        </p:nvSpPr>
        <p:spPr>
          <a:xfrm>
            <a:off x="6604677" y="6354572"/>
            <a:ext cx="2450360" cy="381258"/>
          </a:xfrm>
          <a:prstGeom prst="rect">
            <a:avLst/>
          </a:prstGeom>
          <a:noFill/>
        </p:spPr>
        <p:txBody>
          <a:bodyPr wrap="square" rtlCol="0">
            <a:spAutoFit/>
          </a:bodyPr>
          <a:lstStyle/>
          <a:p>
            <a:pPr algn="ctr">
              <a:lnSpc>
                <a:spcPct val="130000"/>
              </a:lnSpc>
            </a:pPr>
            <a:r>
              <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rPr>
              <a:t>规格严格 功夫到家</a:t>
            </a:r>
          </a:p>
        </p:txBody>
      </p:sp>
      <p:sp>
        <p:nvSpPr>
          <p:cNvPr id="16" name="文本框 15">
            <a:extLst>
              <a:ext uri="{FF2B5EF4-FFF2-40B4-BE49-F238E27FC236}">
                <a16:creationId xmlns:a16="http://schemas.microsoft.com/office/drawing/2014/main" id="{652096C2-567F-4BAA-8513-295EBDEB3231}"/>
              </a:ext>
            </a:extLst>
          </p:cNvPr>
          <p:cNvSpPr txBox="1"/>
          <p:nvPr userDrawn="1"/>
        </p:nvSpPr>
        <p:spPr>
          <a:xfrm>
            <a:off x="507635" y="6360535"/>
            <a:ext cx="630977" cy="369332"/>
          </a:xfrm>
          <a:prstGeom prst="rect">
            <a:avLst/>
          </a:prstGeom>
          <a:noFill/>
        </p:spPr>
        <p:txBody>
          <a:bodyPr wrap="square" rtlCol="0">
            <a:spAutoFit/>
          </a:bodyPr>
          <a:lstStyle/>
          <a:p>
            <a:r>
              <a:rPr lang="en-US" sz="1800" i="1" dirty="0">
                <a:solidFill>
                  <a:srgbClr val="505050"/>
                </a:solidFill>
                <a:latin typeface="微软雅黑" panose="020B0503020204020204" pitchFamily="34" charset="-122"/>
                <a:ea typeface="微软雅黑" panose="020B0503020204020204" pitchFamily="34" charset="-122"/>
              </a:rPr>
              <a:t>HIT</a:t>
            </a:r>
          </a:p>
        </p:txBody>
      </p:sp>
      <p:grpSp>
        <p:nvGrpSpPr>
          <p:cNvPr id="17" name="组合 16">
            <a:extLst>
              <a:ext uri="{FF2B5EF4-FFF2-40B4-BE49-F238E27FC236}">
                <a16:creationId xmlns:a16="http://schemas.microsoft.com/office/drawing/2014/main" id="{9B519A3F-8B4D-41E2-A3C8-CDE82D003E42}"/>
              </a:ext>
            </a:extLst>
          </p:cNvPr>
          <p:cNvGrpSpPr/>
          <p:nvPr userDrawn="1"/>
        </p:nvGrpSpPr>
        <p:grpSpPr>
          <a:xfrm>
            <a:off x="1154635" y="6455201"/>
            <a:ext cx="1067310" cy="180000"/>
            <a:chOff x="1265848" y="6455201"/>
            <a:chExt cx="1067310" cy="180000"/>
          </a:xfrm>
        </p:grpSpPr>
        <p:cxnSp>
          <p:nvCxnSpPr>
            <p:cNvPr id="18" name="直接连接符 17">
              <a:extLst>
                <a:ext uri="{FF2B5EF4-FFF2-40B4-BE49-F238E27FC236}">
                  <a16:creationId xmlns:a16="http://schemas.microsoft.com/office/drawing/2014/main" id="{561DDE07-DBD9-4530-BFBA-C31DA8504E09}"/>
                </a:ext>
              </a:extLst>
            </p:cNvPr>
            <p:cNvCxnSpPr>
              <a:cxnSpLocks/>
            </p:cNvCxnSpPr>
            <p:nvPr userDrawn="1"/>
          </p:nvCxnSpPr>
          <p:spPr>
            <a:xfrm flipH="1">
              <a:off x="1265848"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106420D2-A341-49BD-8939-4FD8F9799C20}"/>
                </a:ext>
              </a:extLst>
            </p:cNvPr>
            <p:cNvCxnSpPr>
              <a:cxnSpLocks/>
            </p:cNvCxnSpPr>
            <p:nvPr userDrawn="1"/>
          </p:nvCxnSpPr>
          <p:spPr>
            <a:xfrm flipH="1">
              <a:off x="1364208"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F4B845AF-DC5E-4BEC-92EA-35DE1C840B09}"/>
                </a:ext>
              </a:extLst>
            </p:cNvPr>
            <p:cNvCxnSpPr>
              <a:cxnSpLocks/>
            </p:cNvCxnSpPr>
            <p:nvPr userDrawn="1"/>
          </p:nvCxnSpPr>
          <p:spPr>
            <a:xfrm flipH="1">
              <a:off x="1462569"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D3212905-D608-494B-A1BC-36C4C5770FA2}"/>
                </a:ext>
              </a:extLst>
            </p:cNvPr>
            <p:cNvCxnSpPr>
              <a:cxnSpLocks/>
            </p:cNvCxnSpPr>
            <p:nvPr userDrawn="1"/>
          </p:nvCxnSpPr>
          <p:spPr>
            <a:xfrm flipH="1">
              <a:off x="1560929"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83BB1238-6165-480E-AFFB-86C452FC137E}"/>
                </a:ext>
              </a:extLst>
            </p:cNvPr>
            <p:cNvCxnSpPr>
              <a:cxnSpLocks/>
            </p:cNvCxnSpPr>
            <p:nvPr userDrawn="1"/>
          </p:nvCxnSpPr>
          <p:spPr>
            <a:xfrm flipH="1">
              <a:off x="1659289"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A43484F4-5430-4439-8E59-D0BAC01F23F6}"/>
                </a:ext>
              </a:extLst>
            </p:cNvPr>
            <p:cNvCxnSpPr>
              <a:cxnSpLocks/>
            </p:cNvCxnSpPr>
            <p:nvPr userDrawn="1"/>
          </p:nvCxnSpPr>
          <p:spPr>
            <a:xfrm flipH="1">
              <a:off x="1757650"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00816DA3-ED5F-4A02-9C21-28AF3CB980D9}"/>
                </a:ext>
              </a:extLst>
            </p:cNvPr>
            <p:cNvCxnSpPr>
              <a:cxnSpLocks/>
            </p:cNvCxnSpPr>
            <p:nvPr userDrawn="1"/>
          </p:nvCxnSpPr>
          <p:spPr>
            <a:xfrm flipH="1">
              <a:off x="1863239"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C8D686E3-3CB4-4DEA-9F26-195338DE6336}"/>
                </a:ext>
              </a:extLst>
            </p:cNvPr>
            <p:cNvCxnSpPr>
              <a:cxnSpLocks/>
            </p:cNvCxnSpPr>
            <p:nvPr userDrawn="1"/>
          </p:nvCxnSpPr>
          <p:spPr>
            <a:xfrm flipH="1">
              <a:off x="1961599"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22DDA262-F8A1-4FB8-962C-1A2E28F153F4}"/>
                </a:ext>
              </a:extLst>
            </p:cNvPr>
            <p:cNvCxnSpPr>
              <a:cxnSpLocks/>
            </p:cNvCxnSpPr>
            <p:nvPr userDrawn="1"/>
          </p:nvCxnSpPr>
          <p:spPr>
            <a:xfrm flipH="1">
              <a:off x="2059960"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92966AD2-3800-4DBD-A4E7-9A5407393E6D}"/>
                </a:ext>
              </a:extLst>
            </p:cNvPr>
            <p:cNvCxnSpPr>
              <a:cxnSpLocks/>
            </p:cNvCxnSpPr>
            <p:nvPr userDrawn="1"/>
          </p:nvCxnSpPr>
          <p:spPr>
            <a:xfrm flipH="1">
              <a:off x="2158320"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321873C6-2DDA-4AFA-82D5-2138D3C19041}"/>
                </a:ext>
              </a:extLst>
            </p:cNvPr>
            <p:cNvCxnSpPr>
              <a:cxnSpLocks/>
            </p:cNvCxnSpPr>
            <p:nvPr userDrawn="1"/>
          </p:nvCxnSpPr>
          <p:spPr>
            <a:xfrm flipH="1">
              <a:off x="2256681"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grpSp>
      <p:sp>
        <p:nvSpPr>
          <p:cNvPr id="31" name="标题 47">
            <a:extLst>
              <a:ext uri="{FF2B5EF4-FFF2-40B4-BE49-F238E27FC236}">
                <a16:creationId xmlns:a16="http://schemas.microsoft.com/office/drawing/2014/main" id="{F5F59388-4501-4277-95A2-AAEF04A9560E}"/>
              </a:ext>
            </a:extLst>
          </p:cNvPr>
          <p:cNvSpPr>
            <a:spLocks noGrp="1"/>
          </p:cNvSpPr>
          <p:nvPr>
            <p:ph type="title" hasCustomPrompt="1"/>
          </p:nvPr>
        </p:nvSpPr>
        <p:spPr>
          <a:xfrm>
            <a:off x="1646111" y="3505701"/>
            <a:ext cx="5851778" cy="769441"/>
          </a:xfrm>
          <a:prstGeom prst="rect">
            <a:avLst/>
          </a:prstGeom>
          <a:noFill/>
        </p:spPr>
        <p:txBody>
          <a:bodyPr wrap="square" lIns="0" rtlCol="0">
            <a:spAutoFit/>
          </a:bodyPr>
          <a:lstStyle>
            <a:lvl1pPr algn="dist">
              <a:lnSpc>
                <a:spcPct val="100000"/>
              </a:lnSpc>
              <a:defRPr lang="zh-CN" altLang="en-US" sz="4400" b="1" spc="100" dirty="0">
                <a:solidFill>
                  <a:srgbClr val="02429B"/>
                </a:solidFill>
                <a:latin typeface="微软雅黑" panose="020B0503020204020204" pitchFamily="34" charset="-122"/>
                <a:ea typeface="微软雅黑" panose="020B0503020204020204" pitchFamily="34" charset="-122"/>
                <a:cs typeface="+mn-ea"/>
              </a:defRPr>
            </a:lvl1pPr>
          </a:lstStyle>
          <a:p>
            <a:pPr marL="0" lvl="0"/>
            <a:r>
              <a:rPr lang="zh-CN" altLang="en-US" dirty="0"/>
              <a:t>感谢老师的悉心指导</a:t>
            </a:r>
          </a:p>
        </p:txBody>
      </p:sp>
      <p:sp>
        <p:nvSpPr>
          <p:cNvPr id="32" name="文本占位符 53">
            <a:extLst>
              <a:ext uri="{FF2B5EF4-FFF2-40B4-BE49-F238E27FC236}">
                <a16:creationId xmlns:a16="http://schemas.microsoft.com/office/drawing/2014/main" id="{35DF0894-E48F-4DE6-9914-7A42567ED37B}"/>
              </a:ext>
            </a:extLst>
          </p:cNvPr>
          <p:cNvSpPr>
            <a:spLocks noGrp="1"/>
          </p:cNvSpPr>
          <p:nvPr>
            <p:ph type="body" sz="quarter" idx="17" hasCustomPrompt="1"/>
          </p:nvPr>
        </p:nvSpPr>
        <p:spPr>
          <a:xfrm>
            <a:off x="1646111" y="4464842"/>
            <a:ext cx="5851778" cy="453457"/>
          </a:xfrm>
          <a:prstGeom prst="rect">
            <a:avLst/>
          </a:prstGeom>
          <a:noFill/>
        </p:spPr>
        <p:txBody>
          <a:bodyPr wrap="square" lIns="0" rtlCol="0" anchor="ctr" anchorCtr="0">
            <a:spAutoFit/>
          </a:bodyPr>
          <a:lstStyle>
            <a:lvl1pPr marL="0" indent="0" algn="dist">
              <a:lnSpc>
                <a:spcPct val="130000"/>
              </a:lnSpc>
              <a:buNone/>
              <a:defRPr lang="zh-CN" altLang="en-US" sz="2000" spc="200" baseline="0" smtClean="0">
                <a:solidFill>
                  <a:schemeClr val="tx1">
                    <a:lumMod val="65000"/>
                    <a:lumOff val="35000"/>
                  </a:schemeClr>
                </a:solidFill>
                <a:latin typeface="微软雅黑" panose="020B0503020204020204" pitchFamily="34" charset="-122"/>
                <a:ea typeface="微软雅黑" panose="020B0503020204020204" pitchFamily="34" charset="-122"/>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en-US" altLang="zh-CN" dirty="0"/>
              <a:t>Thanks for Your Attention</a:t>
            </a:r>
          </a:p>
        </p:txBody>
      </p:sp>
      <p:pic>
        <p:nvPicPr>
          <p:cNvPr id="29" name="图片 28">
            <a:extLst>
              <a:ext uri="{FF2B5EF4-FFF2-40B4-BE49-F238E27FC236}">
                <a16:creationId xmlns:a16="http://schemas.microsoft.com/office/drawing/2014/main" id="{A7206387-88C6-45A0-80A4-8E3E8957DE71}"/>
              </a:ext>
            </a:extLst>
          </p:cNvPr>
          <p:cNvPicPr>
            <a:picLocks noChangeAspect="1"/>
          </p:cNvPicPr>
          <p:nvPr userDrawn="1"/>
        </p:nvPicPr>
        <p:blipFill rotWithShape="1">
          <a:blip r:embed="rId4">
            <a:extLst>
              <a:ext uri="{28A0092B-C50C-407E-A947-70E740481C1C}">
                <a14:useLocalDpi xmlns:a14="http://schemas.microsoft.com/office/drawing/2010/main"/>
              </a:ext>
            </a:extLst>
          </a:blip>
          <a:srcRect b="12905"/>
          <a:stretch/>
        </p:blipFill>
        <p:spPr>
          <a:xfrm>
            <a:off x="4889379" y="300951"/>
            <a:ext cx="3774776" cy="2560873"/>
          </a:xfrm>
          <a:prstGeom prst="rect">
            <a:avLst/>
          </a:prstGeom>
        </p:spPr>
      </p:pic>
    </p:spTree>
    <p:extLst>
      <p:ext uri="{BB962C8B-B14F-4D97-AF65-F5344CB8AC3E}">
        <p14:creationId xmlns:p14="http://schemas.microsoft.com/office/powerpoint/2010/main" val="2708506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48" name="矩形 47">
            <a:extLst>
              <a:ext uri="{FF2B5EF4-FFF2-40B4-BE49-F238E27FC236}">
                <a16:creationId xmlns:a16="http://schemas.microsoft.com/office/drawing/2014/main" id="{5566345E-0610-4929-B021-80B8DBD4BF79}"/>
              </a:ext>
            </a:extLst>
          </p:cNvPr>
          <p:cNvSpPr/>
          <p:nvPr userDrawn="1"/>
        </p:nvSpPr>
        <p:spPr>
          <a:xfrm>
            <a:off x="0" y="-1306"/>
            <a:ext cx="2113823" cy="1466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600" dirty="0">
                <a:solidFill>
                  <a:schemeClr val="bg1"/>
                </a:solidFill>
                <a:latin typeface="微软雅黑" panose="020B0503020204020204" pitchFamily="34" charset="-122"/>
                <a:ea typeface="微软雅黑" panose="020B0503020204020204" pitchFamily="34" charset="-122"/>
              </a:rPr>
              <a:t>目录</a:t>
            </a:r>
            <a:endParaRPr lang="en-US" sz="6600" dirty="0">
              <a:solidFill>
                <a:schemeClr val="bg1"/>
              </a:solidFill>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4342B1E9-B215-4496-813B-25434165245F}"/>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0190"/>
            <a:ext cx="2527298" cy="6817620"/>
          </a:xfrm>
          <a:custGeom>
            <a:avLst/>
            <a:gdLst>
              <a:gd name="connsiteX0" fmla="*/ 0 w 2527298"/>
              <a:gd name="connsiteY0" fmla="*/ 0 h 6817620"/>
              <a:gd name="connsiteX1" fmla="*/ 2207801 w 2527298"/>
              <a:gd name="connsiteY1" fmla="*/ 0 h 6817620"/>
              <a:gd name="connsiteX2" fmla="*/ 2250800 w 2527298"/>
              <a:gd name="connsiteY2" fmla="*/ 213099 h 6817620"/>
              <a:gd name="connsiteX3" fmla="*/ 2527298 w 2527298"/>
              <a:gd name="connsiteY3" fmla="*/ 3567715 h 6817620"/>
              <a:gd name="connsiteX4" fmla="*/ 2331895 w 2527298"/>
              <a:gd name="connsiteY4" fmla="*/ 6427636 h 6817620"/>
              <a:gd name="connsiteX5" fmla="*/ 2267966 w 2527298"/>
              <a:gd name="connsiteY5" fmla="*/ 6817620 h 6817620"/>
              <a:gd name="connsiteX6" fmla="*/ 0 w 2527298"/>
              <a:gd name="connsiteY6" fmla="*/ 6817620 h 6817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7298" h="6817620">
                <a:moveTo>
                  <a:pt x="0" y="0"/>
                </a:moveTo>
                <a:lnTo>
                  <a:pt x="2207801" y="0"/>
                </a:lnTo>
                <a:lnTo>
                  <a:pt x="2250800" y="213099"/>
                </a:lnTo>
                <a:cubicBezTo>
                  <a:pt x="2425367" y="1170693"/>
                  <a:pt x="2527298" y="2325090"/>
                  <a:pt x="2527298" y="3567715"/>
                </a:cubicBezTo>
                <a:cubicBezTo>
                  <a:pt x="2527298" y="4603237"/>
                  <a:pt x="2456512" y="5577486"/>
                  <a:pt x="2331895" y="6427636"/>
                </a:cubicBezTo>
                <a:lnTo>
                  <a:pt x="2267966" y="6817620"/>
                </a:lnTo>
                <a:lnTo>
                  <a:pt x="0" y="6817620"/>
                </a:lnTo>
                <a:close/>
              </a:path>
            </a:pathLst>
          </a:custGeom>
        </p:spPr>
      </p:pic>
      <p:sp>
        <p:nvSpPr>
          <p:cNvPr id="30" name="任意形状 9">
            <a:extLst>
              <a:ext uri="{FF2B5EF4-FFF2-40B4-BE49-F238E27FC236}">
                <a16:creationId xmlns:a16="http://schemas.microsoft.com/office/drawing/2014/main" id="{6DDC1717-D7C8-429D-9EFF-28B78D973233}"/>
              </a:ext>
            </a:extLst>
          </p:cNvPr>
          <p:cNvSpPr/>
          <p:nvPr userDrawn="1"/>
        </p:nvSpPr>
        <p:spPr>
          <a:xfrm flipH="1">
            <a:off x="101599" y="101600"/>
            <a:ext cx="2527298" cy="6629400"/>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a:noFill/>
          <a:ln w="28575">
            <a:solidFill>
              <a:srgbClr val="02429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algn="l">
              <a:lnSpc>
                <a:spcPct val="130000"/>
              </a:lnSpc>
            </a:pPr>
            <a:endParaRPr kumimoji="1" lang="zh-CN" altLang="en-US" sz="2000" dirty="0">
              <a:solidFill>
                <a:schemeClr val="tx1">
                  <a:lumMod val="75000"/>
                  <a:lumOff val="25000"/>
                </a:schemeClr>
              </a:solidFill>
            </a:endParaRPr>
          </a:p>
        </p:txBody>
      </p:sp>
    </p:spTree>
    <p:extLst>
      <p:ext uri="{BB962C8B-B14F-4D97-AF65-F5344CB8AC3E}">
        <p14:creationId xmlns:p14="http://schemas.microsoft.com/office/powerpoint/2010/main" val="650635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章节封面">
    <p:spTree>
      <p:nvGrpSpPr>
        <p:cNvPr id="1" name=""/>
        <p:cNvGrpSpPr/>
        <p:nvPr/>
      </p:nvGrpSpPr>
      <p:grpSpPr>
        <a:xfrm>
          <a:off x="0" y="0"/>
          <a:ext cx="0" cy="0"/>
          <a:chOff x="0" y="0"/>
          <a:chExt cx="0" cy="0"/>
        </a:xfrm>
      </p:grpSpPr>
      <p:pic>
        <p:nvPicPr>
          <p:cNvPr id="3" name="图片 2" descr="图片包含 物体, 天空, 气泡&#10;&#10;描述已自动生成">
            <a:extLst>
              <a:ext uri="{FF2B5EF4-FFF2-40B4-BE49-F238E27FC236}">
                <a16:creationId xmlns:a16="http://schemas.microsoft.com/office/drawing/2014/main" id="{49EDE511-8F90-4D28-90B8-F7488B42B459}"/>
              </a:ext>
            </a:extLst>
          </p:cNvPr>
          <p:cNvPicPr>
            <a:picLocks/>
          </p:cNvPicPr>
          <p:nvPr userDrawn="1"/>
        </p:nvPicPr>
        <p:blipFill rotWithShape="1">
          <a:blip r:embed="rId2">
            <a:alphaModFix amt="16000"/>
            <a:extLst>
              <a:ext uri="{28A0092B-C50C-407E-A947-70E740481C1C}">
                <a14:useLocalDpi xmlns:a14="http://schemas.microsoft.com/office/drawing/2010/main"/>
              </a:ext>
            </a:extLst>
          </a:blip>
          <a:srcRect/>
          <a:stretch/>
        </p:blipFill>
        <p:spPr>
          <a:xfrm rot="1544477">
            <a:off x="1512000" y="410444"/>
            <a:ext cx="6120000" cy="6120000"/>
          </a:xfrm>
          <a:prstGeom prst="ellipse">
            <a:avLst/>
          </a:prstGeom>
          <a:ln>
            <a:noFill/>
          </a:ln>
          <a:effectLst>
            <a:softEdge rad="112500"/>
          </a:effectLst>
        </p:spPr>
      </p:pic>
    </p:spTree>
    <p:extLst>
      <p:ext uri="{BB962C8B-B14F-4D97-AF65-F5344CB8AC3E}">
        <p14:creationId xmlns:p14="http://schemas.microsoft.com/office/powerpoint/2010/main" val="4036593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69" name="文本框 68">
            <a:extLst>
              <a:ext uri="{FF2B5EF4-FFF2-40B4-BE49-F238E27FC236}">
                <a16:creationId xmlns:a16="http://schemas.microsoft.com/office/drawing/2014/main" id="{13B983C5-EF0F-4341-A3AE-2B34162292EB}"/>
              </a:ext>
            </a:extLst>
          </p:cNvPr>
          <p:cNvSpPr txBox="1"/>
          <p:nvPr userDrawn="1"/>
        </p:nvSpPr>
        <p:spPr>
          <a:xfrm>
            <a:off x="347663" y="6474097"/>
            <a:ext cx="1964352" cy="294632"/>
          </a:xfrm>
          <a:prstGeom prst="rect">
            <a:avLst/>
          </a:prstGeom>
          <a:noFill/>
        </p:spPr>
        <p:txBody>
          <a:bodyPr wrap="square" rtlCol="0">
            <a:spAutoFit/>
          </a:bodyPr>
          <a:lstStyle/>
          <a:p>
            <a:pPr algn="dist">
              <a:lnSpc>
                <a:spcPct val="130000"/>
              </a:lnSpc>
            </a:pPr>
            <a:r>
              <a:rPr lang="zh-CN" altLang="en-US" sz="1100" spc="100" dirty="0">
                <a:solidFill>
                  <a:schemeClr val="tx1">
                    <a:lumMod val="75000"/>
                    <a:lumOff val="25000"/>
                  </a:schemeClr>
                </a:solidFill>
                <a:latin typeface="微软雅黑 Light" panose="020B0502040204020203" pitchFamily="34" charset="-122"/>
                <a:ea typeface="微软雅黑 Light" panose="020B0502040204020203" pitchFamily="34" charset="-122"/>
              </a:rPr>
              <a:t>规格严格 功夫到家</a:t>
            </a:r>
          </a:p>
        </p:txBody>
      </p:sp>
      <p:cxnSp>
        <p:nvCxnSpPr>
          <p:cNvPr id="75" name="直接连接符 74">
            <a:extLst>
              <a:ext uri="{FF2B5EF4-FFF2-40B4-BE49-F238E27FC236}">
                <a16:creationId xmlns:a16="http://schemas.microsoft.com/office/drawing/2014/main" id="{0D11BA49-5971-467E-9386-ED8E736AA93B}"/>
              </a:ext>
            </a:extLst>
          </p:cNvPr>
          <p:cNvCxnSpPr>
            <a:cxnSpLocks/>
          </p:cNvCxnSpPr>
          <p:nvPr userDrawn="1"/>
        </p:nvCxnSpPr>
        <p:spPr>
          <a:xfrm>
            <a:off x="442913" y="6420247"/>
            <a:ext cx="830738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6" name="矩形 75">
            <a:extLst>
              <a:ext uri="{FF2B5EF4-FFF2-40B4-BE49-F238E27FC236}">
                <a16:creationId xmlns:a16="http://schemas.microsoft.com/office/drawing/2014/main" id="{F6AD068C-35A9-4E4E-BF76-76CA931715BE}"/>
              </a:ext>
            </a:extLst>
          </p:cNvPr>
          <p:cNvSpPr/>
          <p:nvPr userDrawn="1"/>
        </p:nvSpPr>
        <p:spPr>
          <a:xfrm>
            <a:off x="9098281" y="339089"/>
            <a:ext cx="45719" cy="265978"/>
          </a:xfrm>
          <a:prstGeom prst="rect">
            <a:avLst/>
          </a:prstGeom>
          <a:solidFill>
            <a:srgbClr val="02429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77" name="直接连接符 76">
            <a:extLst>
              <a:ext uri="{FF2B5EF4-FFF2-40B4-BE49-F238E27FC236}">
                <a16:creationId xmlns:a16="http://schemas.microsoft.com/office/drawing/2014/main" id="{F741A5E3-BC40-459A-8B59-AC8FF7169D3C}"/>
              </a:ext>
            </a:extLst>
          </p:cNvPr>
          <p:cNvCxnSpPr>
            <a:cxnSpLocks/>
          </p:cNvCxnSpPr>
          <p:nvPr userDrawn="1"/>
        </p:nvCxnSpPr>
        <p:spPr>
          <a:xfrm>
            <a:off x="442913" y="821731"/>
            <a:ext cx="830738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9" name="灯片编号占位符 5">
            <a:extLst>
              <a:ext uri="{FF2B5EF4-FFF2-40B4-BE49-F238E27FC236}">
                <a16:creationId xmlns:a16="http://schemas.microsoft.com/office/drawing/2014/main" id="{95F92354-276D-4067-94F9-59C7426DEF8D}"/>
              </a:ext>
            </a:extLst>
          </p:cNvPr>
          <p:cNvSpPr txBox="1">
            <a:spLocks/>
          </p:cNvSpPr>
          <p:nvPr userDrawn="1"/>
        </p:nvSpPr>
        <p:spPr>
          <a:xfrm>
            <a:off x="7855257" y="6492874"/>
            <a:ext cx="914093" cy="291556"/>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dirty="0"/>
              <a:t>  </a:t>
            </a:r>
            <a:r>
              <a:rPr lang="en-US" altLang="zh-CN" sz="1150" spc="90" dirty="0"/>
              <a:t>Page </a:t>
            </a:r>
            <a:fld id="{7CFB1EEF-B761-4911-A2FD-18DBD3241D03}" type="slidenum">
              <a:rPr lang="zh-CN" altLang="en-US" sz="1150" spc="90" smtClean="0"/>
              <a:pPr/>
              <a:t>‹#›</a:t>
            </a:fld>
            <a:endParaRPr lang="zh-CN" altLang="en-US" sz="1150" spc="90" dirty="0"/>
          </a:p>
        </p:txBody>
      </p:sp>
      <p:grpSp>
        <p:nvGrpSpPr>
          <p:cNvPr id="92" name="组合 91">
            <a:extLst>
              <a:ext uri="{FF2B5EF4-FFF2-40B4-BE49-F238E27FC236}">
                <a16:creationId xmlns:a16="http://schemas.microsoft.com/office/drawing/2014/main" id="{8BBDD2C5-6E2D-411E-9040-526E04741C11}"/>
              </a:ext>
            </a:extLst>
          </p:cNvPr>
          <p:cNvGrpSpPr/>
          <p:nvPr userDrawn="1"/>
        </p:nvGrpSpPr>
        <p:grpSpPr>
          <a:xfrm>
            <a:off x="7128281" y="258939"/>
            <a:ext cx="1718300" cy="489990"/>
            <a:chOff x="7047352" y="251513"/>
            <a:chExt cx="1718300" cy="489990"/>
          </a:xfrm>
        </p:grpSpPr>
        <p:pic>
          <p:nvPicPr>
            <p:cNvPr id="87" name="图片 86">
              <a:extLst>
                <a:ext uri="{FF2B5EF4-FFF2-40B4-BE49-F238E27FC236}">
                  <a16:creationId xmlns:a16="http://schemas.microsoft.com/office/drawing/2014/main" id="{5776396D-E3A2-44E7-AF0E-961DEFAF09ED}"/>
                </a:ext>
              </a:extLst>
            </p:cNvPr>
            <p:cNvPicPr>
              <a:picLocks noChangeAspect="1"/>
            </p:cNvPicPr>
            <p:nvPr userDrawn="1"/>
          </p:nvPicPr>
          <p:blipFill rotWithShape="1">
            <a:blip r:embed="rId2">
              <a:clrChange>
                <a:clrFrom>
                  <a:srgbClr val="FFFFFF"/>
                </a:clrFrom>
                <a:clrTo>
                  <a:srgbClr val="FFFFFF">
                    <a:alpha val="0"/>
                  </a:srgbClr>
                </a:clrTo>
              </a:clrChange>
              <a:alphaModFix amt="70000"/>
              <a:extLst>
                <a:ext uri="{28A0092B-C50C-407E-A947-70E740481C1C}">
                  <a14:useLocalDpi xmlns:a14="http://schemas.microsoft.com/office/drawing/2010/main"/>
                </a:ext>
              </a:extLst>
            </a:blip>
            <a:srcRect/>
            <a:stretch/>
          </p:blipFill>
          <p:spPr>
            <a:xfrm>
              <a:off x="7047352" y="251513"/>
              <a:ext cx="1718300" cy="326404"/>
            </a:xfrm>
            <a:prstGeom prst="rect">
              <a:avLst/>
            </a:prstGeom>
          </p:spPr>
        </p:pic>
        <p:sp>
          <p:nvSpPr>
            <p:cNvPr id="90" name="文本框 89">
              <a:extLst>
                <a:ext uri="{FF2B5EF4-FFF2-40B4-BE49-F238E27FC236}">
                  <a16:creationId xmlns:a16="http://schemas.microsoft.com/office/drawing/2014/main" id="{4F32AE82-FA54-4584-BDCF-19EE8E02B422}"/>
                </a:ext>
              </a:extLst>
            </p:cNvPr>
            <p:cNvSpPr txBox="1"/>
            <p:nvPr userDrawn="1"/>
          </p:nvSpPr>
          <p:spPr>
            <a:xfrm>
              <a:off x="7056454" y="526059"/>
              <a:ext cx="1709198" cy="215444"/>
            </a:xfrm>
            <a:prstGeom prst="rect">
              <a:avLst/>
            </a:prstGeom>
            <a:noFill/>
          </p:spPr>
          <p:txBody>
            <a:bodyPr wrap="square" rtlCol="0">
              <a:spAutoFit/>
            </a:bodyPr>
            <a:lstStyle/>
            <a:p>
              <a:pPr algn="ctr"/>
              <a:r>
                <a:rPr lang="en-US" sz="800" b="0" dirty="0">
                  <a:solidFill>
                    <a:srgbClr val="1D1D1D"/>
                  </a:solidFill>
                  <a:latin typeface="+mn-lt"/>
                  <a:ea typeface="微软雅黑 Light" panose="020B0502040204020203" pitchFamily="34" charset="-122"/>
                  <a:cs typeface="Times New Roman" panose="02020603050405020304" pitchFamily="18" charset="0"/>
                </a:rPr>
                <a:t>HARBIN INSTITUTE OF TECHNOLOGY</a:t>
              </a:r>
            </a:p>
          </p:txBody>
        </p:sp>
      </p:grpSp>
      <p:sp>
        <p:nvSpPr>
          <p:cNvPr id="24" name="标题 23">
            <a:extLst>
              <a:ext uri="{FF2B5EF4-FFF2-40B4-BE49-F238E27FC236}">
                <a16:creationId xmlns:a16="http://schemas.microsoft.com/office/drawing/2014/main" id="{41137D5C-4907-4C95-8700-ABFF73227F61}"/>
              </a:ext>
            </a:extLst>
          </p:cNvPr>
          <p:cNvSpPr>
            <a:spLocks noGrp="1"/>
          </p:cNvSpPr>
          <p:nvPr>
            <p:ph type="title" hasCustomPrompt="1"/>
          </p:nvPr>
        </p:nvSpPr>
        <p:spPr>
          <a:xfrm>
            <a:off x="1053220" y="143120"/>
            <a:ext cx="5680723" cy="772648"/>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dirty="0"/>
              <a:t>标题名称</a:t>
            </a:r>
            <a:endParaRPr lang="en-US" dirty="0"/>
          </a:p>
        </p:txBody>
      </p:sp>
      <p:pic>
        <p:nvPicPr>
          <p:cNvPr id="13" name="图片 12">
            <a:extLst>
              <a:ext uri="{FF2B5EF4-FFF2-40B4-BE49-F238E27FC236}">
                <a16:creationId xmlns:a16="http://schemas.microsoft.com/office/drawing/2014/main" id="{FD693845-7F41-437A-A0D0-A76118ED0C1C}"/>
              </a:ext>
            </a:extLst>
          </p:cNvPr>
          <p:cNvPicPr>
            <a:picLocks noChangeAspect="1"/>
          </p:cNvPicPr>
          <p:nvPr userDrawn="1"/>
        </p:nvPicPr>
        <p:blipFill>
          <a:blip r:embed="rId3"/>
          <a:stretch>
            <a:fillRect/>
          </a:stretch>
        </p:blipFill>
        <p:spPr>
          <a:xfrm>
            <a:off x="0" y="96032"/>
            <a:ext cx="1085847" cy="772647"/>
          </a:xfrm>
          <a:prstGeom prst="rect">
            <a:avLst/>
          </a:prstGeom>
        </p:spPr>
      </p:pic>
      <p:pic>
        <p:nvPicPr>
          <p:cNvPr id="14" name="Picture 2">
            <a:extLst>
              <a:ext uri="{FF2B5EF4-FFF2-40B4-BE49-F238E27FC236}">
                <a16:creationId xmlns:a16="http://schemas.microsoft.com/office/drawing/2014/main" id="{6159B14C-34CB-46B5-8E54-CE62484CCAA0}"/>
              </a:ext>
            </a:extLst>
          </p:cNvPr>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6593533" y="229183"/>
            <a:ext cx="567459" cy="489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2331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69" name="文本框 68">
            <a:extLst>
              <a:ext uri="{FF2B5EF4-FFF2-40B4-BE49-F238E27FC236}">
                <a16:creationId xmlns:a16="http://schemas.microsoft.com/office/drawing/2014/main" id="{13B983C5-EF0F-4341-A3AE-2B34162292EB}"/>
              </a:ext>
            </a:extLst>
          </p:cNvPr>
          <p:cNvSpPr txBox="1"/>
          <p:nvPr userDrawn="1"/>
        </p:nvSpPr>
        <p:spPr>
          <a:xfrm>
            <a:off x="347663" y="6474097"/>
            <a:ext cx="1964352" cy="294632"/>
          </a:xfrm>
          <a:prstGeom prst="rect">
            <a:avLst/>
          </a:prstGeom>
          <a:noFill/>
        </p:spPr>
        <p:txBody>
          <a:bodyPr wrap="square" rtlCol="0">
            <a:spAutoFit/>
          </a:bodyPr>
          <a:lstStyle/>
          <a:p>
            <a:pPr algn="dist">
              <a:lnSpc>
                <a:spcPct val="130000"/>
              </a:lnSpc>
            </a:pPr>
            <a:r>
              <a:rPr lang="zh-CN" altLang="en-US" sz="1100" spc="100" dirty="0">
                <a:solidFill>
                  <a:schemeClr val="tx1">
                    <a:lumMod val="75000"/>
                    <a:lumOff val="25000"/>
                  </a:schemeClr>
                </a:solidFill>
                <a:latin typeface="微软雅黑 Light" panose="020B0502040204020203" pitchFamily="34" charset="-122"/>
                <a:ea typeface="微软雅黑 Light" panose="020B0502040204020203" pitchFamily="34" charset="-122"/>
              </a:rPr>
              <a:t>规格严格 功夫到家</a:t>
            </a:r>
          </a:p>
        </p:txBody>
      </p:sp>
      <p:cxnSp>
        <p:nvCxnSpPr>
          <p:cNvPr id="75" name="直接连接符 74">
            <a:extLst>
              <a:ext uri="{FF2B5EF4-FFF2-40B4-BE49-F238E27FC236}">
                <a16:creationId xmlns:a16="http://schemas.microsoft.com/office/drawing/2014/main" id="{0D11BA49-5971-467E-9386-ED8E736AA93B}"/>
              </a:ext>
            </a:extLst>
          </p:cNvPr>
          <p:cNvCxnSpPr>
            <a:cxnSpLocks/>
          </p:cNvCxnSpPr>
          <p:nvPr userDrawn="1"/>
        </p:nvCxnSpPr>
        <p:spPr>
          <a:xfrm>
            <a:off x="442913" y="6420247"/>
            <a:ext cx="830738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6" name="矩形 75">
            <a:extLst>
              <a:ext uri="{FF2B5EF4-FFF2-40B4-BE49-F238E27FC236}">
                <a16:creationId xmlns:a16="http://schemas.microsoft.com/office/drawing/2014/main" id="{F6AD068C-35A9-4E4E-BF76-76CA931715BE}"/>
              </a:ext>
            </a:extLst>
          </p:cNvPr>
          <p:cNvSpPr/>
          <p:nvPr userDrawn="1"/>
        </p:nvSpPr>
        <p:spPr>
          <a:xfrm>
            <a:off x="9098281" y="339089"/>
            <a:ext cx="45719" cy="265978"/>
          </a:xfrm>
          <a:prstGeom prst="rect">
            <a:avLst/>
          </a:prstGeom>
          <a:solidFill>
            <a:srgbClr val="02429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77" name="直接连接符 76">
            <a:extLst>
              <a:ext uri="{FF2B5EF4-FFF2-40B4-BE49-F238E27FC236}">
                <a16:creationId xmlns:a16="http://schemas.microsoft.com/office/drawing/2014/main" id="{F741A5E3-BC40-459A-8B59-AC8FF7169D3C}"/>
              </a:ext>
            </a:extLst>
          </p:cNvPr>
          <p:cNvCxnSpPr>
            <a:cxnSpLocks/>
          </p:cNvCxnSpPr>
          <p:nvPr userDrawn="1"/>
        </p:nvCxnSpPr>
        <p:spPr>
          <a:xfrm>
            <a:off x="442913" y="821731"/>
            <a:ext cx="830738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9" name="灯片编号占位符 5">
            <a:extLst>
              <a:ext uri="{FF2B5EF4-FFF2-40B4-BE49-F238E27FC236}">
                <a16:creationId xmlns:a16="http://schemas.microsoft.com/office/drawing/2014/main" id="{95F92354-276D-4067-94F9-59C7426DEF8D}"/>
              </a:ext>
            </a:extLst>
          </p:cNvPr>
          <p:cNvSpPr txBox="1">
            <a:spLocks/>
          </p:cNvSpPr>
          <p:nvPr userDrawn="1"/>
        </p:nvSpPr>
        <p:spPr>
          <a:xfrm>
            <a:off x="7855257" y="6492874"/>
            <a:ext cx="914093" cy="291556"/>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dirty="0"/>
              <a:t>  </a:t>
            </a:r>
            <a:r>
              <a:rPr lang="en-US" altLang="zh-CN" sz="1150" spc="90" dirty="0"/>
              <a:t>Page </a:t>
            </a:r>
            <a:fld id="{7CFB1EEF-B761-4911-A2FD-18DBD3241D03}" type="slidenum">
              <a:rPr lang="zh-CN" altLang="en-US" sz="1150" spc="90" smtClean="0"/>
              <a:pPr/>
              <a:t>‹#›</a:t>
            </a:fld>
            <a:endParaRPr lang="zh-CN" altLang="en-US" sz="1150" spc="90" dirty="0"/>
          </a:p>
        </p:txBody>
      </p:sp>
      <p:grpSp>
        <p:nvGrpSpPr>
          <p:cNvPr id="92" name="组合 91">
            <a:extLst>
              <a:ext uri="{FF2B5EF4-FFF2-40B4-BE49-F238E27FC236}">
                <a16:creationId xmlns:a16="http://schemas.microsoft.com/office/drawing/2014/main" id="{8BBDD2C5-6E2D-411E-9040-526E04741C11}"/>
              </a:ext>
            </a:extLst>
          </p:cNvPr>
          <p:cNvGrpSpPr/>
          <p:nvPr userDrawn="1"/>
        </p:nvGrpSpPr>
        <p:grpSpPr>
          <a:xfrm>
            <a:off x="7128281" y="258939"/>
            <a:ext cx="1718300" cy="489990"/>
            <a:chOff x="7047352" y="251513"/>
            <a:chExt cx="1718300" cy="489990"/>
          </a:xfrm>
        </p:grpSpPr>
        <p:pic>
          <p:nvPicPr>
            <p:cNvPr id="87" name="图片 86">
              <a:extLst>
                <a:ext uri="{FF2B5EF4-FFF2-40B4-BE49-F238E27FC236}">
                  <a16:creationId xmlns:a16="http://schemas.microsoft.com/office/drawing/2014/main" id="{5776396D-E3A2-44E7-AF0E-961DEFAF09ED}"/>
                </a:ext>
              </a:extLst>
            </p:cNvPr>
            <p:cNvPicPr>
              <a:picLocks noChangeAspect="1"/>
            </p:cNvPicPr>
            <p:nvPr userDrawn="1"/>
          </p:nvPicPr>
          <p:blipFill rotWithShape="1">
            <a:blip r:embed="rId2">
              <a:clrChange>
                <a:clrFrom>
                  <a:srgbClr val="FFFFFF"/>
                </a:clrFrom>
                <a:clrTo>
                  <a:srgbClr val="FFFFFF">
                    <a:alpha val="0"/>
                  </a:srgbClr>
                </a:clrTo>
              </a:clrChange>
              <a:alphaModFix amt="70000"/>
              <a:extLst>
                <a:ext uri="{28A0092B-C50C-407E-A947-70E740481C1C}">
                  <a14:useLocalDpi xmlns:a14="http://schemas.microsoft.com/office/drawing/2010/main"/>
                </a:ext>
              </a:extLst>
            </a:blip>
            <a:srcRect/>
            <a:stretch/>
          </p:blipFill>
          <p:spPr>
            <a:xfrm>
              <a:off x="7047352" y="251513"/>
              <a:ext cx="1718300" cy="326404"/>
            </a:xfrm>
            <a:prstGeom prst="rect">
              <a:avLst/>
            </a:prstGeom>
          </p:spPr>
        </p:pic>
        <p:sp>
          <p:nvSpPr>
            <p:cNvPr id="90" name="文本框 89">
              <a:extLst>
                <a:ext uri="{FF2B5EF4-FFF2-40B4-BE49-F238E27FC236}">
                  <a16:creationId xmlns:a16="http://schemas.microsoft.com/office/drawing/2014/main" id="{4F32AE82-FA54-4584-BDCF-19EE8E02B422}"/>
                </a:ext>
              </a:extLst>
            </p:cNvPr>
            <p:cNvSpPr txBox="1"/>
            <p:nvPr userDrawn="1"/>
          </p:nvSpPr>
          <p:spPr>
            <a:xfrm>
              <a:off x="7056454" y="526059"/>
              <a:ext cx="1709198" cy="215444"/>
            </a:xfrm>
            <a:prstGeom prst="rect">
              <a:avLst/>
            </a:prstGeom>
            <a:noFill/>
          </p:spPr>
          <p:txBody>
            <a:bodyPr wrap="square" rtlCol="0">
              <a:spAutoFit/>
            </a:bodyPr>
            <a:lstStyle/>
            <a:p>
              <a:pPr algn="ctr"/>
              <a:r>
                <a:rPr lang="en-US" sz="800" b="0" dirty="0">
                  <a:solidFill>
                    <a:srgbClr val="1D1D1D"/>
                  </a:solidFill>
                  <a:latin typeface="+mn-lt"/>
                  <a:ea typeface="微软雅黑 Light" panose="020B0502040204020203" pitchFamily="34" charset="-122"/>
                  <a:cs typeface="Times New Roman" panose="02020603050405020304" pitchFamily="18" charset="0"/>
                </a:rPr>
                <a:t>HARBIN INSTITUTE OF TECHNOLOGY</a:t>
              </a:r>
            </a:p>
          </p:txBody>
        </p:sp>
      </p:grpSp>
      <p:sp>
        <p:nvSpPr>
          <p:cNvPr id="24" name="标题 23">
            <a:extLst>
              <a:ext uri="{FF2B5EF4-FFF2-40B4-BE49-F238E27FC236}">
                <a16:creationId xmlns:a16="http://schemas.microsoft.com/office/drawing/2014/main" id="{41137D5C-4907-4C95-8700-ABFF73227F61}"/>
              </a:ext>
            </a:extLst>
          </p:cNvPr>
          <p:cNvSpPr>
            <a:spLocks noGrp="1"/>
          </p:cNvSpPr>
          <p:nvPr>
            <p:ph type="title"/>
          </p:nvPr>
        </p:nvSpPr>
        <p:spPr>
          <a:xfrm>
            <a:off x="1053220" y="143120"/>
            <a:ext cx="5680723" cy="772648"/>
          </a:xfrm>
        </p:spPr>
        <p:txBody>
          <a:bodyPr>
            <a:normAutofit/>
          </a:bodyPr>
          <a:lstStyle>
            <a:lvl1pPr>
              <a:defRPr sz="3200">
                <a:latin typeface="微软雅黑" panose="020B0503020204020204" pitchFamily="34" charset="-122"/>
                <a:ea typeface="微软雅黑" panose="020B0503020204020204" pitchFamily="34" charset="-122"/>
              </a:defRPr>
            </a:lvl1pPr>
          </a:lstStyle>
          <a:p>
            <a:endParaRPr lang="en-US" dirty="0"/>
          </a:p>
        </p:txBody>
      </p:sp>
      <p:pic>
        <p:nvPicPr>
          <p:cNvPr id="2" name="图片 1">
            <a:extLst>
              <a:ext uri="{FF2B5EF4-FFF2-40B4-BE49-F238E27FC236}">
                <a16:creationId xmlns:a16="http://schemas.microsoft.com/office/drawing/2014/main" id="{C39A73BE-0398-4DB0-8890-B490DE4418E9}"/>
              </a:ext>
            </a:extLst>
          </p:cNvPr>
          <p:cNvPicPr>
            <a:picLocks noChangeAspect="1"/>
          </p:cNvPicPr>
          <p:nvPr userDrawn="1"/>
        </p:nvPicPr>
        <p:blipFill>
          <a:blip r:embed="rId3"/>
          <a:stretch>
            <a:fillRect/>
          </a:stretch>
        </p:blipFill>
        <p:spPr>
          <a:xfrm>
            <a:off x="0" y="96032"/>
            <a:ext cx="1085847" cy="772647"/>
          </a:xfrm>
          <a:prstGeom prst="rect">
            <a:avLst/>
          </a:prstGeom>
        </p:spPr>
      </p:pic>
      <p:pic>
        <p:nvPicPr>
          <p:cNvPr id="1026" name="Picture 2">
            <a:extLst>
              <a:ext uri="{FF2B5EF4-FFF2-40B4-BE49-F238E27FC236}">
                <a16:creationId xmlns:a16="http://schemas.microsoft.com/office/drawing/2014/main" id="{1FA2FC17-325C-4AEB-89DF-059F278F668A}"/>
              </a:ext>
            </a:extLst>
          </p:cNvPr>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6593533" y="229183"/>
            <a:ext cx="567459" cy="489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5072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7FFEAB-D571-46AD-9B76-292618C8F8B6}"/>
              </a:ext>
            </a:extLst>
          </p:cNvPr>
          <p:cNvSpPr>
            <a:spLocks noGrp="1"/>
          </p:cNvSpPr>
          <p:nvPr>
            <p:ph type="title"/>
          </p:nvPr>
        </p:nvSpPr>
        <p:spPr/>
        <p:txBody>
          <a:bodyPr/>
          <a:lstStyle/>
          <a:p>
            <a:r>
              <a:rPr lang="zh-CN" altLang="en-US" dirty="0"/>
              <a:t>单击此处编辑母版标题样式</a:t>
            </a:r>
            <a:endParaRPr lang="en-US" dirty="0"/>
          </a:p>
        </p:txBody>
      </p:sp>
      <p:sp>
        <p:nvSpPr>
          <p:cNvPr id="3" name="日期占位符 2">
            <a:extLst>
              <a:ext uri="{FF2B5EF4-FFF2-40B4-BE49-F238E27FC236}">
                <a16:creationId xmlns:a16="http://schemas.microsoft.com/office/drawing/2014/main" id="{14954C91-4AAE-4A68-A6D2-10D809A5A608}"/>
              </a:ext>
            </a:extLst>
          </p:cNvPr>
          <p:cNvSpPr>
            <a:spLocks noGrp="1"/>
          </p:cNvSpPr>
          <p:nvPr>
            <p:ph type="dt" sz="half" idx="10"/>
          </p:nvPr>
        </p:nvSpPr>
        <p:spPr/>
        <p:txBody>
          <a:bodyPr/>
          <a:lstStyle/>
          <a:p>
            <a:fld id="{A21B6D81-B4CB-45A3-878F-696E492C9FFA}" type="datetimeFigureOut">
              <a:rPr lang="en-US" smtClean="0"/>
              <a:t>6/1/2023</a:t>
            </a:fld>
            <a:endParaRPr lang="en-US"/>
          </a:p>
        </p:txBody>
      </p:sp>
      <p:sp>
        <p:nvSpPr>
          <p:cNvPr id="4" name="页脚占位符 3">
            <a:extLst>
              <a:ext uri="{FF2B5EF4-FFF2-40B4-BE49-F238E27FC236}">
                <a16:creationId xmlns:a16="http://schemas.microsoft.com/office/drawing/2014/main" id="{647A99CD-B009-4AD8-A476-C97AE5D5D841}"/>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5F2B3079-D59A-44C1-8E15-A1B51684242E}"/>
              </a:ext>
            </a:extLst>
          </p:cNvPr>
          <p:cNvSpPr>
            <a:spLocks noGrp="1"/>
          </p:cNvSpPr>
          <p:nvPr>
            <p:ph type="sldNum" sz="quarter" idx="12"/>
          </p:nvPr>
        </p:nvSpPr>
        <p:spPr/>
        <p:txBody>
          <a:bodyPr/>
          <a:lstStyle/>
          <a:p>
            <a:fld id="{BF58CDE6-9AEA-452E-B5C8-2100605ED073}" type="slidenum">
              <a:rPr lang="en-US" smtClean="0"/>
              <a:t>‹#›</a:t>
            </a:fld>
            <a:endParaRPr lang="en-US"/>
          </a:p>
        </p:txBody>
      </p:sp>
      <p:grpSp>
        <p:nvGrpSpPr>
          <p:cNvPr id="6" name="组合 5">
            <a:extLst>
              <a:ext uri="{FF2B5EF4-FFF2-40B4-BE49-F238E27FC236}">
                <a16:creationId xmlns:a16="http://schemas.microsoft.com/office/drawing/2014/main" id="{F372C6DE-7023-4223-BDD2-2137B0DCD1BF}"/>
              </a:ext>
            </a:extLst>
          </p:cNvPr>
          <p:cNvGrpSpPr/>
          <p:nvPr userDrawn="1"/>
        </p:nvGrpSpPr>
        <p:grpSpPr>
          <a:xfrm>
            <a:off x="2446410" y="1865727"/>
            <a:ext cx="4590382" cy="3185699"/>
            <a:chOff x="2446410" y="1865727"/>
            <a:chExt cx="4590382" cy="3185699"/>
          </a:xfrm>
          <a:solidFill>
            <a:srgbClr val="02429B"/>
          </a:solidFill>
        </p:grpSpPr>
        <p:sp>
          <p:nvSpPr>
            <p:cNvPr id="7" name="矩形 7">
              <a:extLst>
                <a:ext uri="{FF2B5EF4-FFF2-40B4-BE49-F238E27FC236}">
                  <a16:creationId xmlns:a16="http://schemas.microsoft.com/office/drawing/2014/main" id="{21E1DC8E-FC6D-42A4-AFE5-CF22D7BEAE02}"/>
                </a:ext>
              </a:extLst>
            </p:cNvPr>
            <p:cNvSpPr/>
            <p:nvPr userDrawn="1"/>
          </p:nvSpPr>
          <p:spPr>
            <a:xfrm>
              <a:off x="5790811" y="3478408"/>
              <a:ext cx="1200203" cy="1386080"/>
            </a:xfrm>
            <a:custGeom>
              <a:avLst/>
              <a:gdLst>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79231 w 281613"/>
                <a:gd name="connsiteY1" fmla="*/ 16669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45364"/>
                <a:gd name="connsiteX1" fmla="*/ 279231 w 281613"/>
                <a:gd name="connsiteY1" fmla="*/ 44405 h 1345364"/>
                <a:gd name="connsiteX2" fmla="*/ 281613 w 281613"/>
                <a:gd name="connsiteY2" fmla="*/ 1345364 h 1345364"/>
                <a:gd name="connsiteX3" fmla="*/ 0 w 281613"/>
                <a:gd name="connsiteY3" fmla="*/ 1345364 h 1345364"/>
                <a:gd name="connsiteX4" fmla="*/ 0 w 281613"/>
                <a:gd name="connsiteY4" fmla="*/ 0 h 1345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13" h="1345364">
                  <a:moveTo>
                    <a:pt x="0" y="0"/>
                  </a:moveTo>
                  <a:lnTo>
                    <a:pt x="279231" y="44405"/>
                  </a:lnTo>
                  <a:lnTo>
                    <a:pt x="281613" y="1345364"/>
                  </a:lnTo>
                  <a:lnTo>
                    <a:pt x="0" y="134536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3200" dirty="0">
                <a:latin typeface="黑体" panose="02010609060101010101" pitchFamily="49" charset="-122"/>
                <a:ea typeface="黑体" panose="02010609060101010101" pitchFamily="49" charset="-122"/>
              </a:endParaRPr>
            </a:p>
            <a:p>
              <a:pPr algn="r"/>
              <a:endParaRPr lang="en-US" sz="3200" dirty="0">
                <a:latin typeface="黑体" panose="02010609060101010101" pitchFamily="49" charset="-122"/>
                <a:ea typeface="黑体" panose="02010609060101010101" pitchFamily="49" charset="-122"/>
              </a:endParaRPr>
            </a:p>
            <a:p>
              <a:pPr algn="r"/>
              <a:endParaRPr lang="en-US" sz="3200" dirty="0">
                <a:latin typeface="黑体" panose="02010609060101010101" pitchFamily="49" charset="-122"/>
                <a:ea typeface="黑体" panose="02010609060101010101" pitchFamily="49" charset="-122"/>
              </a:endParaRPr>
            </a:p>
          </p:txBody>
        </p:sp>
        <p:sp>
          <p:nvSpPr>
            <p:cNvPr id="8" name="矩形 7">
              <a:extLst>
                <a:ext uri="{FF2B5EF4-FFF2-40B4-BE49-F238E27FC236}">
                  <a16:creationId xmlns:a16="http://schemas.microsoft.com/office/drawing/2014/main" id="{74BA4A60-4034-4E39-BA8D-1030037A658F}"/>
                </a:ext>
              </a:extLst>
            </p:cNvPr>
            <p:cNvSpPr/>
            <p:nvPr userDrawn="1"/>
          </p:nvSpPr>
          <p:spPr>
            <a:xfrm>
              <a:off x="5450106" y="3538538"/>
              <a:ext cx="288000" cy="1317628"/>
            </a:xfrm>
            <a:custGeom>
              <a:avLst/>
              <a:gdLst>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79231 w 281613"/>
                <a:gd name="connsiteY1" fmla="*/ 16669 h 1317628"/>
                <a:gd name="connsiteX2" fmla="*/ 281613 w 281613"/>
                <a:gd name="connsiteY2" fmla="*/ 1317628 h 1317628"/>
                <a:gd name="connsiteX3" fmla="*/ 0 w 281613"/>
                <a:gd name="connsiteY3" fmla="*/ 1317628 h 1317628"/>
                <a:gd name="connsiteX4" fmla="*/ 0 w 281613"/>
                <a:gd name="connsiteY4" fmla="*/ 0 h 1317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13" h="1317628">
                  <a:moveTo>
                    <a:pt x="0" y="0"/>
                  </a:moveTo>
                  <a:lnTo>
                    <a:pt x="279231" y="16669"/>
                  </a:lnTo>
                  <a:lnTo>
                    <a:pt x="281613" y="1317628"/>
                  </a:lnTo>
                  <a:lnTo>
                    <a:pt x="0" y="13176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7">
              <a:extLst>
                <a:ext uri="{FF2B5EF4-FFF2-40B4-BE49-F238E27FC236}">
                  <a16:creationId xmlns:a16="http://schemas.microsoft.com/office/drawing/2014/main" id="{C8BBE987-A1E5-4C5B-A014-891A01D4CC57}"/>
                </a:ext>
              </a:extLst>
            </p:cNvPr>
            <p:cNvSpPr/>
            <p:nvPr userDrawn="1"/>
          </p:nvSpPr>
          <p:spPr>
            <a:xfrm>
              <a:off x="5129242" y="3655219"/>
              <a:ext cx="270000" cy="1200947"/>
            </a:xfrm>
            <a:custGeom>
              <a:avLst/>
              <a:gdLst>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79231 w 281613"/>
                <a:gd name="connsiteY1" fmla="*/ 16669 h 1317628"/>
                <a:gd name="connsiteX2" fmla="*/ 281613 w 281613"/>
                <a:gd name="connsiteY2" fmla="*/ 1317628 h 1317628"/>
                <a:gd name="connsiteX3" fmla="*/ 0 w 281613"/>
                <a:gd name="connsiteY3" fmla="*/ 1317628 h 1317628"/>
                <a:gd name="connsiteX4" fmla="*/ 0 w 281613"/>
                <a:gd name="connsiteY4" fmla="*/ 0 h 1317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13" h="1317628">
                  <a:moveTo>
                    <a:pt x="0" y="0"/>
                  </a:moveTo>
                  <a:lnTo>
                    <a:pt x="279231" y="16669"/>
                  </a:lnTo>
                  <a:lnTo>
                    <a:pt x="281613" y="1317628"/>
                  </a:lnTo>
                  <a:lnTo>
                    <a:pt x="0" y="13176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矩形 7">
              <a:extLst>
                <a:ext uri="{FF2B5EF4-FFF2-40B4-BE49-F238E27FC236}">
                  <a16:creationId xmlns:a16="http://schemas.microsoft.com/office/drawing/2014/main" id="{C6484544-536E-45CD-8C0E-14CCDCE83D26}"/>
                </a:ext>
              </a:extLst>
            </p:cNvPr>
            <p:cNvSpPr/>
            <p:nvPr userDrawn="1"/>
          </p:nvSpPr>
          <p:spPr>
            <a:xfrm>
              <a:off x="4829174" y="3717130"/>
              <a:ext cx="252000" cy="1139035"/>
            </a:xfrm>
            <a:custGeom>
              <a:avLst/>
              <a:gdLst>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79231 w 281613"/>
                <a:gd name="connsiteY1" fmla="*/ 16669 h 1317628"/>
                <a:gd name="connsiteX2" fmla="*/ 281613 w 281613"/>
                <a:gd name="connsiteY2" fmla="*/ 1317628 h 1317628"/>
                <a:gd name="connsiteX3" fmla="*/ 0 w 281613"/>
                <a:gd name="connsiteY3" fmla="*/ 1317628 h 1317628"/>
                <a:gd name="connsiteX4" fmla="*/ 0 w 281613"/>
                <a:gd name="connsiteY4" fmla="*/ 0 h 1317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13" h="1317628">
                  <a:moveTo>
                    <a:pt x="0" y="0"/>
                  </a:moveTo>
                  <a:lnTo>
                    <a:pt x="279231" y="16669"/>
                  </a:lnTo>
                  <a:lnTo>
                    <a:pt x="281613" y="1317628"/>
                  </a:lnTo>
                  <a:lnTo>
                    <a:pt x="0" y="13176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矩形 7">
              <a:extLst>
                <a:ext uri="{FF2B5EF4-FFF2-40B4-BE49-F238E27FC236}">
                  <a16:creationId xmlns:a16="http://schemas.microsoft.com/office/drawing/2014/main" id="{C1825E2C-0191-4EFA-80F1-E52874972435}"/>
                </a:ext>
              </a:extLst>
            </p:cNvPr>
            <p:cNvSpPr/>
            <p:nvPr userDrawn="1"/>
          </p:nvSpPr>
          <p:spPr>
            <a:xfrm>
              <a:off x="4545467" y="3804966"/>
              <a:ext cx="234000" cy="1051200"/>
            </a:xfrm>
            <a:custGeom>
              <a:avLst/>
              <a:gdLst>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79231 w 281613"/>
                <a:gd name="connsiteY1" fmla="*/ 16669 h 1317628"/>
                <a:gd name="connsiteX2" fmla="*/ 281613 w 281613"/>
                <a:gd name="connsiteY2" fmla="*/ 1317628 h 1317628"/>
                <a:gd name="connsiteX3" fmla="*/ 0 w 281613"/>
                <a:gd name="connsiteY3" fmla="*/ 1317628 h 1317628"/>
                <a:gd name="connsiteX4" fmla="*/ 0 w 281613"/>
                <a:gd name="connsiteY4" fmla="*/ 0 h 1317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13" h="1317628">
                  <a:moveTo>
                    <a:pt x="0" y="0"/>
                  </a:moveTo>
                  <a:lnTo>
                    <a:pt x="279231" y="16669"/>
                  </a:lnTo>
                  <a:lnTo>
                    <a:pt x="281613" y="1317628"/>
                  </a:lnTo>
                  <a:lnTo>
                    <a:pt x="0" y="13176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矩形 7">
              <a:extLst>
                <a:ext uri="{FF2B5EF4-FFF2-40B4-BE49-F238E27FC236}">
                  <a16:creationId xmlns:a16="http://schemas.microsoft.com/office/drawing/2014/main" id="{3D8D4F80-7CD8-427A-A1AB-56714EEA6AC6}"/>
                </a:ext>
              </a:extLst>
            </p:cNvPr>
            <p:cNvSpPr/>
            <p:nvPr userDrawn="1"/>
          </p:nvSpPr>
          <p:spPr>
            <a:xfrm>
              <a:off x="4281452" y="3879056"/>
              <a:ext cx="216000" cy="981675"/>
            </a:xfrm>
            <a:custGeom>
              <a:avLst/>
              <a:gdLst>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79231 w 281613"/>
                <a:gd name="connsiteY1" fmla="*/ 16669 h 1317628"/>
                <a:gd name="connsiteX2" fmla="*/ 281613 w 281613"/>
                <a:gd name="connsiteY2" fmla="*/ 1317628 h 1317628"/>
                <a:gd name="connsiteX3" fmla="*/ 0 w 281613"/>
                <a:gd name="connsiteY3" fmla="*/ 1317628 h 1317628"/>
                <a:gd name="connsiteX4" fmla="*/ 0 w 281613"/>
                <a:gd name="connsiteY4" fmla="*/ 0 h 1317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13" h="1317628">
                  <a:moveTo>
                    <a:pt x="0" y="0"/>
                  </a:moveTo>
                  <a:lnTo>
                    <a:pt x="279231" y="16669"/>
                  </a:lnTo>
                  <a:lnTo>
                    <a:pt x="281613" y="1317628"/>
                  </a:lnTo>
                  <a:lnTo>
                    <a:pt x="0" y="13176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矩形 7">
              <a:extLst>
                <a:ext uri="{FF2B5EF4-FFF2-40B4-BE49-F238E27FC236}">
                  <a16:creationId xmlns:a16="http://schemas.microsoft.com/office/drawing/2014/main" id="{1A178F92-30A6-44A5-8EB3-4FB1D3E55142}"/>
                </a:ext>
              </a:extLst>
            </p:cNvPr>
            <p:cNvSpPr/>
            <p:nvPr userDrawn="1"/>
          </p:nvSpPr>
          <p:spPr>
            <a:xfrm>
              <a:off x="4034093" y="3960019"/>
              <a:ext cx="198000" cy="900000"/>
            </a:xfrm>
            <a:custGeom>
              <a:avLst/>
              <a:gdLst>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79231 w 281613"/>
                <a:gd name="connsiteY1" fmla="*/ 16669 h 1317628"/>
                <a:gd name="connsiteX2" fmla="*/ 281613 w 281613"/>
                <a:gd name="connsiteY2" fmla="*/ 1317628 h 1317628"/>
                <a:gd name="connsiteX3" fmla="*/ 0 w 281613"/>
                <a:gd name="connsiteY3" fmla="*/ 1317628 h 1317628"/>
                <a:gd name="connsiteX4" fmla="*/ 0 w 281613"/>
                <a:gd name="connsiteY4" fmla="*/ 0 h 1317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13" h="1317628">
                  <a:moveTo>
                    <a:pt x="0" y="0"/>
                  </a:moveTo>
                  <a:lnTo>
                    <a:pt x="279231" y="16669"/>
                  </a:lnTo>
                  <a:lnTo>
                    <a:pt x="281613" y="1317628"/>
                  </a:lnTo>
                  <a:lnTo>
                    <a:pt x="0" y="13176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7">
              <a:extLst>
                <a:ext uri="{FF2B5EF4-FFF2-40B4-BE49-F238E27FC236}">
                  <a16:creationId xmlns:a16="http://schemas.microsoft.com/office/drawing/2014/main" id="{847922B0-A313-4F1A-93B0-8ECF5AA7E7D3}"/>
                </a:ext>
              </a:extLst>
            </p:cNvPr>
            <p:cNvSpPr/>
            <p:nvPr userDrawn="1"/>
          </p:nvSpPr>
          <p:spPr>
            <a:xfrm>
              <a:off x="3565435" y="3717130"/>
              <a:ext cx="179530" cy="1139033"/>
            </a:xfrm>
            <a:custGeom>
              <a:avLst/>
              <a:gdLst>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79231 w 281613"/>
                <a:gd name="connsiteY1" fmla="*/ 16669 h 1317628"/>
                <a:gd name="connsiteX2" fmla="*/ 281613 w 281613"/>
                <a:gd name="connsiteY2" fmla="*/ 1317628 h 1317628"/>
                <a:gd name="connsiteX3" fmla="*/ 0 w 281613"/>
                <a:gd name="connsiteY3" fmla="*/ 1317628 h 1317628"/>
                <a:gd name="connsiteX4" fmla="*/ 0 w 281613"/>
                <a:gd name="connsiteY4" fmla="*/ 0 h 1317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13" h="1317628">
                  <a:moveTo>
                    <a:pt x="0" y="0"/>
                  </a:moveTo>
                  <a:lnTo>
                    <a:pt x="279231" y="16669"/>
                  </a:lnTo>
                  <a:lnTo>
                    <a:pt x="281613" y="1317628"/>
                  </a:lnTo>
                  <a:lnTo>
                    <a:pt x="0" y="13176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矩形 7">
              <a:extLst>
                <a:ext uri="{FF2B5EF4-FFF2-40B4-BE49-F238E27FC236}">
                  <a16:creationId xmlns:a16="http://schemas.microsoft.com/office/drawing/2014/main" id="{A2C978AE-00BA-4771-A96D-E3A8857A5506}"/>
                </a:ext>
              </a:extLst>
            </p:cNvPr>
            <p:cNvSpPr/>
            <p:nvPr userDrawn="1"/>
          </p:nvSpPr>
          <p:spPr>
            <a:xfrm>
              <a:off x="3358585" y="3794163"/>
              <a:ext cx="162000" cy="1062000"/>
            </a:xfrm>
            <a:custGeom>
              <a:avLst/>
              <a:gdLst>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79231 w 281613"/>
                <a:gd name="connsiteY1" fmla="*/ 16669 h 1317628"/>
                <a:gd name="connsiteX2" fmla="*/ 281613 w 281613"/>
                <a:gd name="connsiteY2" fmla="*/ 1317628 h 1317628"/>
                <a:gd name="connsiteX3" fmla="*/ 0 w 281613"/>
                <a:gd name="connsiteY3" fmla="*/ 1317628 h 1317628"/>
                <a:gd name="connsiteX4" fmla="*/ 0 w 281613"/>
                <a:gd name="connsiteY4" fmla="*/ 0 h 1317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13" h="1317628">
                  <a:moveTo>
                    <a:pt x="0" y="0"/>
                  </a:moveTo>
                  <a:lnTo>
                    <a:pt x="279231" y="16669"/>
                  </a:lnTo>
                  <a:lnTo>
                    <a:pt x="281613" y="1317628"/>
                  </a:lnTo>
                  <a:lnTo>
                    <a:pt x="0" y="13176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矩形 7">
              <a:extLst>
                <a:ext uri="{FF2B5EF4-FFF2-40B4-BE49-F238E27FC236}">
                  <a16:creationId xmlns:a16="http://schemas.microsoft.com/office/drawing/2014/main" id="{675A8AC7-CE6F-42FE-BE11-3066C0C318BC}"/>
                </a:ext>
              </a:extLst>
            </p:cNvPr>
            <p:cNvSpPr/>
            <p:nvPr userDrawn="1"/>
          </p:nvSpPr>
          <p:spPr>
            <a:xfrm>
              <a:off x="3174548" y="3866163"/>
              <a:ext cx="144000" cy="990000"/>
            </a:xfrm>
            <a:custGeom>
              <a:avLst/>
              <a:gdLst>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79231 w 281613"/>
                <a:gd name="connsiteY1" fmla="*/ 16669 h 1317628"/>
                <a:gd name="connsiteX2" fmla="*/ 281613 w 281613"/>
                <a:gd name="connsiteY2" fmla="*/ 1317628 h 1317628"/>
                <a:gd name="connsiteX3" fmla="*/ 0 w 281613"/>
                <a:gd name="connsiteY3" fmla="*/ 1317628 h 1317628"/>
                <a:gd name="connsiteX4" fmla="*/ 0 w 281613"/>
                <a:gd name="connsiteY4" fmla="*/ 0 h 1317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13" h="1317628">
                  <a:moveTo>
                    <a:pt x="0" y="0"/>
                  </a:moveTo>
                  <a:lnTo>
                    <a:pt x="279231" y="16669"/>
                  </a:lnTo>
                  <a:lnTo>
                    <a:pt x="281613" y="1317628"/>
                  </a:lnTo>
                  <a:lnTo>
                    <a:pt x="0" y="13176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矩形 7">
              <a:extLst>
                <a:ext uri="{FF2B5EF4-FFF2-40B4-BE49-F238E27FC236}">
                  <a16:creationId xmlns:a16="http://schemas.microsoft.com/office/drawing/2014/main" id="{9C8A4100-1F55-46F4-AE50-52ABDC3A4B48}"/>
                </a:ext>
              </a:extLst>
            </p:cNvPr>
            <p:cNvSpPr/>
            <p:nvPr userDrawn="1"/>
          </p:nvSpPr>
          <p:spPr>
            <a:xfrm>
              <a:off x="2731115" y="3560163"/>
              <a:ext cx="126000" cy="1296000"/>
            </a:xfrm>
            <a:custGeom>
              <a:avLst/>
              <a:gdLst>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79231 w 281613"/>
                <a:gd name="connsiteY1" fmla="*/ 16669 h 1317628"/>
                <a:gd name="connsiteX2" fmla="*/ 281613 w 281613"/>
                <a:gd name="connsiteY2" fmla="*/ 1317628 h 1317628"/>
                <a:gd name="connsiteX3" fmla="*/ 0 w 281613"/>
                <a:gd name="connsiteY3" fmla="*/ 1317628 h 1317628"/>
                <a:gd name="connsiteX4" fmla="*/ 0 w 281613"/>
                <a:gd name="connsiteY4" fmla="*/ 0 h 1317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13" h="1317628">
                  <a:moveTo>
                    <a:pt x="0" y="0"/>
                  </a:moveTo>
                  <a:lnTo>
                    <a:pt x="279231" y="16669"/>
                  </a:lnTo>
                  <a:lnTo>
                    <a:pt x="281613" y="1317628"/>
                  </a:lnTo>
                  <a:lnTo>
                    <a:pt x="0" y="13176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矩形 7">
              <a:extLst>
                <a:ext uri="{FF2B5EF4-FFF2-40B4-BE49-F238E27FC236}">
                  <a16:creationId xmlns:a16="http://schemas.microsoft.com/office/drawing/2014/main" id="{F1A627F5-6F29-435D-B5DB-05BFA6E37F20}"/>
                </a:ext>
              </a:extLst>
            </p:cNvPr>
            <p:cNvSpPr/>
            <p:nvPr userDrawn="1"/>
          </p:nvSpPr>
          <p:spPr>
            <a:xfrm>
              <a:off x="2582314" y="3632199"/>
              <a:ext cx="108000" cy="1223963"/>
            </a:xfrm>
            <a:custGeom>
              <a:avLst/>
              <a:gdLst>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79231 w 281613"/>
                <a:gd name="connsiteY1" fmla="*/ 16669 h 1317628"/>
                <a:gd name="connsiteX2" fmla="*/ 281613 w 281613"/>
                <a:gd name="connsiteY2" fmla="*/ 1317628 h 1317628"/>
                <a:gd name="connsiteX3" fmla="*/ 0 w 281613"/>
                <a:gd name="connsiteY3" fmla="*/ 1317628 h 1317628"/>
                <a:gd name="connsiteX4" fmla="*/ 0 w 281613"/>
                <a:gd name="connsiteY4" fmla="*/ 0 h 1317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13" h="1317628">
                  <a:moveTo>
                    <a:pt x="0" y="0"/>
                  </a:moveTo>
                  <a:lnTo>
                    <a:pt x="279231" y="16669"/>
                  </a:lnTo>
                  <a:lnTo>
                    <a:pt x="281613" y="1317628"/>
                  </a:lnTo>
                  <a:lnTo>
                    <a:pt x="0" y="13176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7">
              <a:extLst>
                <a:ext uri="{FF2B5EF4-FFF2-40B4-BE49-F238E27FC236}">
                  <a16:creationId xmlns:a16="http://schemas.microsoft.com/office/drawing/2014/main" id="{1AFA8084-7D77-4F7B-804F-04216F09D504}"/>
                </a:ext>
              </a:extLst>
            </p:cNvPr>
            <p:cNvSpPr/>
            <p:nvPr userDrawn="1"/>
          </p:nvSpPr>
          <p:spPr>
            <a:xfrm>
              <a:off x="2446410" y="3692527"/>
              <a:ext cx="90000" cy="1163635"/>
            </a:xfrm>
            <a:custGeom>
              <a:avLst/>
              <a:gdLst>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79231 w 281613"/>
                <a:gd name="connsiteY1" fmla="*/ 16669 h 1317628"/>
                <a:gd name="connsiteX2" fmla="*/ 281613 w 281613"/>
                <a:gd name="connsiteY2" fmla="*/ 1317628 h 1317628"/>
                <a:gd name="connsiteX3" fmla="*/ 0 w 281613"/>
                <a:gd name="connsiteY3" fmla="*/ 1317628 h 1317628"/>
                <a:gd name="connsiteX4" fmla="*/ 0 w 281613"/>
                <a:gd name="connsiteY4" fmla="*/ 0 h 1317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13" h="1317628">
                  <a:moveTo>
                    <a:pt x="0" y="0"/>
                  </a:moveTo>
                  <a:lnTo>
                    <a:pt x="279231" y="16669"/>
                  </a:lnTo>
                  <a:lnTo>
                    <a:pt x="281613" y="1317628"/>
                  </a:lnTo>
                  <a:lnTo>
                    <a:pt x="0" y="13176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矩形 7">
              <a:extLst>
                <a:ext uri="{FF2B5EF4-FFF2-40B4-BE49-F238E27FC236}">
                  <a16:creationId xmlns:a16="http://schemas.microsoft.com/office/drawing/2014/main" id="{D5004DE1-0F02-4399-B866-E08318E5FA49}"/>
                </a:ext>
              </a:extLst>
            </p:cNvPr>
            <p:cNvSpPr/>
            <p:nvPr userDrawn="1"/>
          </p:nvSpPr>
          <p:spPr>
            <a:xfrm>
              <a:off x="3794324" y="3632200"/>
              <a:ext cx="190800" cy="1220790"/>
            </a:xfrm>
            <a:custGeom>
              <a:avLst/>
              <a:gdLst>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79231 w 281613"/>
                <a:gd name="connsiteY1" fmla="*/ 16669 h 1317628"/>
                <a:gd name="connsiteX2" fmla="*/ 281613 w 281613"/>
                <a:gd name="connsiteY2" fmla="*/ 1317628 h 1317628"/>
                <a:gd name="connsiteX3" fmla="*/ 0 w 281613"/>
                <a:gd name="connsiteY3" fmla="*/ 1317628 h 1317628"/>
                <a:gd name="connsiteX4" fmla="*/ 0 w 281613"/>
                <a:gd name="connsiteY4" fmla="*/ 0 h 1317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13" h="1317628">
                  <a:moveTo>
                    <a:pt x="0" y="0"/>
                  </a:moveTo>
                  <a:lnTo>
                    <a:pt x="279231" y="16669"/>
                  </a:lnTo>
                  <a:lnTo>
                    <a:pt x="281613" y="1317628"/>
                  </a:lnTo>
                  <a:lnTo>
                    <a:pt x="0" y="13176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平行四边形 20">
              <a:extLst>
                <a:ext uri="{FF2B5EF4-FFF2-40B4-BE49-F238E27FC236}">
                  <a16:creationId xmlns:a16="http://schemas.microsoft.com/office/drawing/2014/main" id="{2B432808-EB44-488D-8DAC-AA4FA78CFEB7}"/>
                </a:ext>
              </a:extLst>
            </p:cNvPr>
            <p:cNvSpPr/>
            <p:nvPr userDrawn="1"/>
          </p:nvSpPr>
          <p:spPr>
            <a:xfrm rot="5400000">
              <a:off x="3963154" y="3658999"/>
              <a:ext cx="278608" cy="252001"/>
            </a:xfrm>
            <a:prstGeom prst="parallelogram">
              <a:avLst>
                <a:gd name="adj" fmla="val 879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平行四边形 21">
              <a:extLst>
                <a:ext uri="{FF2B5EF4-FFF2-40B4-BE49-F238E27FC236}">
                  <a16:creationId xmlns:a16="http://schemas.microsoft.com/office/drawing/2014/main" id="{E1AD3088-FD09-42FD-87DB-88B06CF21BFD}"/>
                </a:ext>
              </a:extLst>
            </p:cNvPr>
            <p:cNvSpPr/>
            <p:nvPr userDrawn="1"/>
          </p:nvSpPr>
          <p:spPr>
            <a:xfrm rot="5400000">
              <a:off x="4264459" y="3629935"/>
              <a:ext cx="180000" cy="252001"/>
            </a:xfrm>
            <a:prstGeom prst="parallelogram">
              <a:avLst>
                <a:gd name="adj" fmla="val 872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平行四边形 22">
              <a:extLst>
                <a:ext uri="{FF2B5EF4-FFF2-40B4-BE49-F238E27FC236}">
                  <a16:creationId xmlns:a16="http://schemas.microsoft.com/office/drawing/2014/main" id="{45CB15CD-7EDB-4BF8-B564-22C01F356505}"/>
                </a:ext>
              </a:extLst>
            </p:cNvPr>
            <p:cNvSpPr/>
            <p:nvPr userDrawn="1"/>
          </p:nvSpPr>
          <p:spPr>
            <a:xfrm rot="5400000">
              <a:off x="4586504" y="3574178"/>
              <a:ext cx="82156" cy="299007"/>
            </a:xfrm>
            <a:prstGeom prst="parallelogram">
              <a:avLst>
                <a:gd name="adj" fmla="val 2233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矩形 7">
              <a:extLst>
                <a:ext uri="{FF2B5EF4-FFF2-40B4-BE49-F238E27FC236}">
                  <a16:creationId xmlns:a16="http://schemas.microsoft.com/office/drawing/2014/main" id="{E72AA907-FA43-40CF-9FC1-268E42F9E3AA}"/>
                </a:ext>
              </a:extLst>
            </p:cNvPr>
            <p:cNvSpPr/>
            <p:nvPr userDrawn="1"/>
          </p:nvSpPr>
          <p:spPr>
            <a:xfrm>
              <a:off x="2901965" y="3495476"/>
              <a:ext cx="221719" cy="1357505"/>
            </a:xfrm>
            <a:custGeom>
              <a:avLst/>
              <a:gdLst>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79231 w 281613"/>
                <a:gd name="connsiteY1" fmla="*/ 16669 h 1317628"/>
                <a:gd name="connsiteX2" fmla="*/ 281613 w 281613"/>
                <a:gd name="connsiteY2" fmla="*/ 1317628 h 1317628"/>
                <a:gd name="connsiteX3" fmla="*/ 0 w 281613"/>
                <a:gd name="connsiteY3" fmla="*/ 1317628 h 1317628"/>
                <a:gd name="connsiteX4" fmla="*/ 0 w 281613"/>
                <a:gd name="connsiteY4" fmla="*/ 0 h 1317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13" h="1317628">
                  <a:moveTo>
                    <a:pt x="0" y="0"/>
                  </a:moveTo>
                  <a:lnTo>
                    <a:pt x="279231" y="16669"/>
                  </a:lnTo>
                  <a:lnTo>
                    <a:pt x="281613" y="1317628"/>
                  </a:lnTo>
                  <a:lnTo>
                    <a:pt x="0" y="13176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平行四边形 24">
              <a:extLst>
                <a:ext uri="{FF2B5EF4-FFF2-40B4-BE49-F238E27FC236}">
                  <a16:creationId xmlns:a16="http://schemas.microsoft.com/office/drawing/2014/main" id="{E983C5CC-D693-4036-AE7B-8C52BC3DDE5A}"/>
                </a:ext>
              </a:extLst>
            </p:cNvPr>
            <p:cNvSpPr/>
            <p:nvPr userDrawn="1"/>
          </p:nvSpPr>
          <p:spPr>
            <a:xfrm rot="5400000">
              <a:off x="3059740" y="3555821"/>
              <a:ext cx="310466" cy="221718"/>
            </a:xfrm>
            <a:prstGeom prst="parallelogram">
              <a:avLst>
                <a:gd name="adj" fmla="val 784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平行四边形 25">
              <a:extLst>
                <a:ext uri="{FF2B5EF4-FFF2-40B4-BE49-F238E27FC236}">
                  <a16:creationId xmlns:a16="http://schemas.microsoft.com/office/drawing/2014/main" id="{7C5592C2-9695-4FDE-88D8-D3D24041AD76}"/>
                </a:ext>
              </a:extLst>
            </p:cNvPr>
            <p:cNvSpPr/>
            <p:nvPr userDrawn="1"/>
          </p:nvSpPr>
          <p:spPr>
            <a:xfrm rot="5400000">
              <a:off x="3313575" y="3533309"/>
              <a:ext cx="231663" cy="221719"/>
            </a:xfrm>
            <a:prstGeom prst="parallelogram">
              <a:avLst>
                <a:gd name="adj" fmla="val 784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平行四边形 26">
              <a:extLst>
                <a:ext uri="{FF2B5EF4-FFF2-40B4-BE49-F238E27FC236}">
                  <a16:creationId xmlns:a16="http://schemas.microsoft.com/office/drawing/2014/main" id="{DF9B91A5-4C23-420E-A153-07D1B18EC8FD}"/>
                </a:ext>
              </a:extLst>
            </p:cNvPr>
            <p:cNvSpPr/>
            <p:nvPr userDrawn="1"/>
          </p:nvSpPr>
          <p:spPr>
            <a:xfrm rot="5400000">
              <a:off x="3579416" y="3503843"/>
              <a:ext cx="135806" cy="221718"/>
            </a:xfrm>
            <a:prstGeom prst="parallelogram">
              <a:avLst>
                <a:gd name="adj" fmla="val 966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平行四边形 27">
              <a:extLst>
                <a:ext uri="{FF2B5EF4-FFF2-40B4-BE49-F238E27FC236}">
                  <a16:creationId xmlns:a16="http://schemas.microsoft.com/office/drawing/2014/main" id="{411A9CAB-67D2-436D-B13A-CCA1C08B1ADD}"/>
                </a:ext>
              </a:extLst>
            </p:cNvPr>
            <p:cNvSpPr/>
            <p:nvPr userDrawn="1"/>
          </p:nvSpPr>
          <p:spPr>
            <a:xfrm rot="5400000">
              <a:off x="3898149" y="3412087"/>
              <a:ext cx="62551" cy="355253"/>
            </a:xfrm>
            <a:prstGeom prst="parallelogram">
              <a:avLst>
                <a:gd name="adj" fmla="val 3449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平行四边形 28">
              <a:extLst>
                <a:ext uri="{FF2B5EF4-FFF2-40B4-BE49-F238E27FC236}">
                  <a16:creationId xmlns:a16="http://schemas.microsoft.com/office/drawing/2014/main" id="{91606749-2607-4B07-BE1A-99165193E561}"/>
                </a:ext>
              </a:extLst>
            </p:cNvPr>
            <p:cNvSpPr/>
            <p:nvPr userDrawn="1"/>
          </p:nvSpPr>
          <p:spPr>
            <a:xfrm rot="5400000">
              <a:off x="3293618" y="3115894"/>
              <a:ext cx="330919" cy="460188"/>
            </a:xfrm>
            <a:prstGeom prst="parallelogram">
              <a:avLst>
                <a:gd name="adj" fmla="val 116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平行四边形 29">
              <a:extLst>
                <a:ext uri="{FF2B5EF4-FFF2-40B4-BE49-F238E27FC236}">
                  <a16:creationId xmlns:a16="http://schemas.microsoft.com/office/drawing/2014/main" id="{FE69CB90-FD10-457A-A0D6-A7159B8B34AD}"/>
                </a:ext>
              </a:extLst>
            </p:cNvPr>
            <p:cNvSpPr/>
            <p:nvPr userDrawn="1"/>
          </p:nvSpPr>
          <p:spPr>
            <a:xfrm rot="5400000">
              <a:off x="3225804" y="2875983"/>
              <a:ext cx="307472" cy="282090"/>
            </a:xfrm>
            <a:prstGeom prst="parallelogram">
              <a:avLst>
                <a:gd name="adj" fmla="val 73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平行四边形 30">
              <a:extLst>
                <a:ext uri="{FF2B5EF4-FFF2-40B4-BE49-F238E27FC236}">
                  <a16:creationId xmlns:a16="http://schemas.microsoft.com/office/drawing/2014/main" id="{967712FB-DCB8-4CE9-BE8B-150BC1D4C41A}"/>
                </a:ext>
              </a:extLst>
            </p:cNvPr>
            <p:cNvSpPr/>
            <p:nvPr userDrawn="1"/>
          </p:nvSpPr>
          <p:spPr>
            <a:xfrm rot="5400000">
              <a:off x="2960147" y="3011574"/>
              <a:ext cx="307472" cy="141297"/>
            </a:xfrm>
            <a:prstGeom prst="parallelogram">
              <a:avLst>
                <a:gd name="adj" fmla="val 73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平行四边形 31">
              <a:extLst>
                <a:ext uri="{FF2B5EF4-FFF2-40B4-BE49-F238E27FC236}">
                  <a16:creationId xmlns:a16="http://schemas.microsoft.com/office/drawing/2014/main" id="{BA684221-5F4D-4AB3-BA81-09A927D5C306}"/>
                </a:ext>
              </a:extLst>
            </p:cNvPr>
            <p:cNvSpPr/>
            <p:nvPr userDrawn="1"/>
          </p:nvSpPr>
          <p:spPr>
            <a:xfrm rot="5400000">
              <a:off x="2988670" y="3288308"/>
              <a:ext cx="223442" cy="168281"/>
            </a:xfrm>
            <a:prstGeom prst="parallelogram">
              <a:avLst>
                <a:gd name="adj" fmla="val 80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平行四边形 32">
              <a:extLst>
                <a:ext uri="{FF2B5EF4-FFF2-40B4-BE49-F238E27FC236}">
                  <a16:creationId xmlns:a16="http://schemas.microsoft.com/office/drawing/2014/main" id="{F37E4B23-23E8-4B36-A94C-E9CB4F9D2411}"/>
                </a:ext>
              </a:extLst>
            </p:cNvPr>
            <p:cNvSpPr/>
            <p:nvPr userDrawn="1"/>
          </p:nvSpPr>
          <p:spPr>
            <a:xfrm rot="5400000">
              <a:off x="2835706" y="3336036"/>
              <a:ext cx="143676" cy="126001"/>
            </a:xfrm>
            <a:prstGeom prst="parallelogram">
              <a:avLst>
                <a:gd name="adj" fmla="val 80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平行四边形 33">
              <a:extLst>
                <a:ext uri="{FF2B5EF4-FFF2-40B4-BE49-F238E27FC236}">
                  <a16:creationId xmlns:a16="http://schemas.microsoft.com/office/drawing/2014/main" id="{9218753D-86E3-44E4-89B1-D784AE80C905}"/>
                </a:ext>
              </a:extLst>
            </p:cNvPr>
            <p:cNvSpPr/>
            <p:nvPr userDrawn="1"/>
          </p:nvSpPr>
          <p:spPr>
            <a:xfrm rot="5400000">
              <a:off x="2796407" y="3445022"/>
              <a:ext cx="143676" cy="45719"/>
            </a:xfrm>
            <a:prstGeom prst="parallelogram">
              <a:avLst>
                <a:gd name="adj" fmla="val 80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星形: 五角 34">
              <a:extLst>
                <a:ext uri="{FF2B5EF4-FFF2-40B4-BE49-F238E27FC236}">
                  <a16:creationId xmlns:a16="http://schemas.microsoft.com/office/drawing/2014/main" id="{0C55B2CC-E9A6-4406-B6AA-A5E3CD0D4CF3}"/>
                </a:ext>
              </a:extLst>
            </p:cNvPr>
            <p:cNvSpPr/>
            <p:nvPr userDrawn="1"/>
          </p:nvSpPr>
          <p:spPr>
            <a:xfrm>
              <a:off x="3220021" y="1865727"/>
              <a:ext cx="197052" cy="197052"/>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新月形 35">
              <a:extLst>
                <a:ext uri="{FF2B5EF4-FFF2-40B4-BE49-F238E27FC236}">
                  <a16:creationId xmlns:a16="http://schemas.microsoft.com/office/drawing/2014/main" id="{00236C42-2A59-4868-834C-B5E95627505A}"/>
                </a:ext>
              </a:extLst>
            </p:cNvPr>
            <p:cNvSpPr/>
            <p:nvPr userDrawn="1"/>
          </p:nvSpPr>
          <p:spPr>
            <a:xfrm rot="16200000">
              <a:off x="3282548" y="2100321"/>
              <a:ext cx="71999" cy="143998"/>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梯形 13">
              <a:extLst>
                <a:ext uri="{FF2B5EF4-FFF2-40B4-BE49-F238E27FC236}">
                  <a16:creationId xmlns:a16="http://schemas.microsoft.com/office/drawing/2014/main" id="{7BE53953-D624-4027-AEBD-77E381A837A3}"/>
                </a:ext>
              </a:extLst>
            </p:cNvPr>
            <p:cNvSpPr/>
            <p:nvPr userDrawn="1"/>
          </p:nvSpPr>
          <p:spPr>
            <a:xfrm>
              <a:off x="3289747" y="2205369"/>
              <a:ext cx="57600" cy="587497"/>
            </a:xfrm>
            <a:custGeom>
              <a:avLst/>
              <a:gdLst>
                <a:gd name="connsiteX0" fmla="*/ 0 w 57600"/>
                <a:gd name="connsiteY0" fmla="*/ 587497 h 587497"/>
                <a:gd name="connsiteX1" fmla="*/ 14400 w 57600"/>
                <a:gd name="connsiteY1" fmla="*/ 0 h 587497"/>
                <a:gd name="connsiteX2" fmla="*/ 43200 w 57600"/>
                <a:gd name="connsiteY2" fmla="*/ 0 h 587497"/>
                <a:gd name="connsiteX3" fmla="*/ 57600 w 57600"/>
                <a:gd name="connsiteY3" fmla="*/ 587497 h 587497"/>
                <a:gd name="connsiteX4" fmla="*/ 0 w 57600"/>
                <a:gd name="connsiteY4" fmla="*/ 587497 h 587497"/>
                <a:gd name="connsiteX0" fmla="*/ 0 w 57600"/>
                <a:gd name="connsiteY0" fmla="*/ 582734 h 587497"/>
                <a:gd name="connsiteX1" fmla="*/ 14400 w 57600"/>
                <a:gd name="connsiteY1" fmla="*/ 0 h 587497"/>
                <a:gd name="connsiteX2" fmla="*/ 43200 w 57600"/>
                <a:gd name="connsiteY2" fmla="*/ 0 h 587497"/>
                <a:gd name="connsiteX3" fmla="*/ 57600 w 57600"/>
                <a:gd name="connsiteY3" fmla="*/ 587497 h 587497"/>
                <a:gd name="connsiteX4" fmla="*/ 0 w 57600"/>
                <a:gd name="connsiteY4" fmla="*/ 582734 h 587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0" h="587497">
                  <a:moveTo>
                    <a:pt x="0" y="582734"/>
                  </a:moveTo>
                  <a:lnTo>
                    <a:pt x="14400" y="0"/>
                  </a:lnTo>
                  <a:lnTo>
                    <a:pt x="43200" y="0"/>
                  </a:lnTo>
                  <a:lnTo>
                    <a:pt x="57600" y="587497"/>
                  </a:lnTo>
                  <a:lnTo>
                    <a:pt x="0" y="58273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组合 37">
              <a:extLst>
                <a:ext uri="{FF2B5EF4-FFF2-40B4-BE49-F238E27FC236}">
                  <a16:creationId xmlns:a16="http://schemas.microsoft.com/office/drawing/2014/main" id="{91411CDB-FF54-4BDC-A033-BF314EA5FF14}"/>
                </a:ext>
              </a:extLst>
            </p:cNvPr>
            <p:cNvGrpSpPr/>
            <p:nvPr userDrawn="1"/>
          </p:nvGrpSpPr>
          <p:grpSpPr>
            <a:xfrm>
              <a:off x="5938512" y="3943430"/>
              <a:ext cx="1098280" cy="1107996"/>
              <a:chOff x="5938512" y="3943430"/>
              <a:chExt cx="1098280" cy="1107996"/>
            </a:xfrm>
            <a:grpFill/>
          </p:grpSpPr>
          <p:sp>
            <p:nvSpPr>
              <p:cNvPr id="39" name="文本框 38">
                <a:extLst>
                  <a:ext uri="{FF2B5EF4-FFF2-40B4-BE49-F238E27FC236}">
                    <a16:creationId xmlns:a16="http://schemas.microsoft.com/office/drawing/2014/main" id="{BA2825AA-7D4C-4471-956B-0229E71DBDB8}"/>
                  </a:ext>
                </a:extLst>
              </p:cNvPr>
              <p:cNvSpPr txBox="1"/>
              <p:nvPr userDrawn="1"/>
            </p:nvSpPr>
            <p:spPr>
              <a:xfrm>
                <a:off x="5938512" y="3943430"/>
                <a:ext cx="498399" cy="1107996"/>
              </a:xfrm>
              <a:prstGeom prst="rect">
                <a:avLst/>
              </a:prstGeom>
              <a:noFill/>
            </p:spPr>
            <p:txBody>
              <a:bodyPr wrap="square" rtlCol="0">
                <a:spAutoFit/>
              </a:bodyPr>
              <a:lstStyle/>
              <a:p>
                <a:pPr lvl="0"/>
                <a:r>
                  <a:rPr lang="en-US" sz="6600" dirty="0">
                    <a:solidFill>
                      <a:schemeClr val="bg1"/>
                    </a:solidFill>
                    <a:latin typeface="黑体" panose="02010609060101010101" pitchFamily="49" charset="-122"/>
                    <a:ea typeface="黑体" panose="02010609060101010101" pitchFamily="49" charset="-122"/>
                  </a:rPr>
                  <a:t>H</a:t>
                </a:r>
              </a:p>
            </p:txBody>
          </p:sp>
          <p:sp>
            <p:nvSpPr>
              <p:cNvPr id="40" name="文本框 39">
                <a:extLst>
                  <a:ext uri="{FF2B5EF4-FFF2-40B4-BE49-F238E27FC236}">
                    <a16:creationId xmlns:a16="http://schemas.microsoft.com/office/drawing/2014/main" id="{0BA6B9D0-A0C5-44E2-A4F0-1B7D3EF4BA33}"/>
                  </a:ext>
                </a:extLst>
              </p:cNvPr>
              <p:cNvSpPr txBox="1"/>
              <p:nvPr userDrawn="1"/>
            </p:nvSpPr>
            <p:spPr>
              <a:xfrm>
                <a:off x="6253119" y="3943430"/>
                <a:ext cx="498399" cy="1107996"/>
              </a:xfrm>
              <a:prstGeom prst="rect">
                <a:avLst/>
              </a:prstGeom>
              <a:noFill/>
            </p:spPr>
            <p:txBody>
              <a:bodyPr wrap="square" rtlCol="0">
                <a:spAutoFit/>
              </a:bodyPr>
              <a:lstStyle/>
              <a:p>
                <a:pPr lvl="0"/>
                <a:r>
                  <a:rPr lang="en-US" sz="6600" dirty="0">
                    <a:solidFill>
                      <a:schemeClr val="bg1"/>
                    </a:solidFill>
                    <a:latin typeface="黑体" panose="02010609060101010101" pitchFamily="49" charset="-122"/>
                    <a:ea typeface="黑体" panose="02010609060101010101" pitchFamily="49" charset="-122"/>
                  </a:rPr>
                  <a:t>I</a:t>
                </a:r>
              </a:p>
            </p:txBody>
          </p:sp>
          <p:sp>
            <p:nvSpPr>
              <p:cNvPr id="41" name="文本框 40">
                <a:extLst>
                  <a:ext uri="{FF2B5EF4-FFF2-40B4-BE49-F238E27FC236}">
                    <a16:creationId xmlns:a16="http://schemas.microsoft.com/office/drawing/2014/main" id="{92A7C908-F098-419B-A364-EC56D6C709BD}"/>
                  </a:ext>
                </a:extLst>
              </p:cNvPr>
              <p:cNvSpPr txBox="1"/>
              <p:nvPr userDrawn="1"/>
            </p:nvSpPr>
            <p:spPr>
              <a:xfrm>
                <a:off x="6538393" y="3943430"/>
                <a:ext cx="498399" cy="1107996"/>
              </a:xfrm>
              <a:prstGeom prst="rect">
                <a:avLst/>
              </a:prstGeom>
              <a:noFill/>
            </p:spPr>
            <p:txBody>
              <a:bodyPr wrap="square" rtlCol="0">
                <a:spAutoFit/>
              </a:bodyPr>
              <a:lstStyle/>
              <a:p>
                <a:pPr lvl="0"/>
                <a:r>
                  <a:rPr lang="en-US" sz="6600" dirty="0">
                    <a:solidFill>
                      <a:schemeClr val="bg1"/>
                    </a:solidFill>
                    <a:latin typeface="黑体" panose="02010609060101010101" pitchFamily="49" charset="-122"/>
                    <a:ea typeface="黑体" panose="02010609060101010101" pitchFamily="49" charset="-122"/>
                  </a:rPr>
                  <a:t>T</a:t>
                </a:r>
              </a:p>
            </p:txBody>
          </p:sp>
        </p:grpSp>
      </p:grpSp>
    </p:spTree>
    <p:extLst>
      <p:ext uri="{BB962C8B-B14F-4D97-AF65-F5344CB8AC3E}">
        <p14:creationId xmlns:p14="http://schemas.microsoft.com/office/powerpoint/2010/main" val="8690026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02BE6E0-0CA1-439C-BC2A-1519730E040E}"/>
              </a:ext>
            </a:extLst>
          </p:cNvPr>
          <p:cNvSpPr txBox="1"/>
          <p:nvPr userDrawn="1"/>
        </p:nvSpPr>
        <p:spPr>
          <a:xfrm>
            <a:off x="1365713" y="1279375"/>
            <a:ext cx="4203101" cy="403316"/>
          </a:xfrm>
          <a:prstGeom prst="rect">
            <a:avLst/>
          </a:prstGeom>
          <a:noFill/>
        </p:spPr>
        <p:txBody>
          <a:bodyPr wrap="square" rtlCol="0">
            <a:spAutoFit/>
          </a:bodyPr>
          <a:lstStyle/>
          <a:p>
            <a:pPr indent="457200">
              <a:lnSpc>
                <a:spcPct val="125000"/>
              </a:lnSpc>
              <a:spcAft>
                <a:spcPts val="1200"/>
              </a:spcAft>
            </a:pPr>
            <a:r>
              <a:rPr lang="zh-CN" altLang="en-US" baseline="0" dirty="0">
                <a:latin typeface="Times New Roman" panose="02020603050405020304" pitchFamily="18" charset="0"/>
                <a:ea typeface="楷体" panose="02010609060101010101" pitchFamily="49" charset="-122"/>
              </a:rPr>
              <a:t>单击此处添加正文格式</a:t>
            </a:r>
          </a:p>
        </p:txBody>
      </p:sp>
    </p:spTree>
    <p:extLst>
      <p:ext uri="{BB962C8B-B14F-4D97-AF65-F5344CB8AC3E}">
        <p14:creationId xmlns:p14="http://schemas.microsoft.com/office/powerpoint/2010/main" val="1165666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8" name="图片 7" descr="图片包含 物体, 天空, 气泡&#10;&#10;描述已自动生成">
            <a:extLst>
              <a:ext uri="{FF2B5EF4-FFF2-40B4-BE49-F238E27FC236}">
                <a16:creationId xmlns:a16="http://schemas.microsoft.com/office/drawing/2014/main" id="{A582F013-3114-4F4D-ABBE-60255AF8DEBF}"/>
              </a:ext>
            </a:extLst>
          </p:cNvPr>
          <p:cNvPicPr>
            <a:picLocks/>
          </p:cNvPicPr>
          <p:nvPr userDrawn="1"/>
        </p:nvPicPr>
        <p:blipFill rotWithShape="1">
          <a:blip r:embed="rId2">
            <a:alphaModFix/>
            <a:extLst>
              <a:ext uri="{28A0092B-C50C-407E-A947-70E740481C1C}">
                <a14:useLocalDpi xmlns:a14="http://schemas.microsoft.com/office/drawing/2010/main"/>
              </a:ext>
            </a:extLst>
          </a:blip>
          <a:srcRect/>
          <a:stretch/>
        </p:blipFill>
        <p:spPr>
          <a:xfrm rot="1544477">
            <a:off x="1512000" y="410444"/>
            <a:ext cx="6120000" cy="6120000"/>
          </a:xfrm>
          <a:prstGeom prst="ellipse">
            <a:avLst/>
          </a:prstGeom>
          <a:ln>
            <a:noFill/>
          </a:ln>
          <a:effectLst>
            <a:softEdge rad="112500"/>
          </a:effectLst>
        </p:spPr>
      </p:pic>
    </p:spTree>
    <p:extLst>
      <p:ext uri="{BB962C8B-B14F-4D97-AF65-F5344CB8AC3E}">
        <p14:creationId xmlns:p14="http://schemas.microsoft.com/office/powerpoint/2010/main" val="17630836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1B6D81-B4CB-45A3-878F-696E492C9FFA}" type="datetimeFigureOut">
              <a:rPr lang="en-US" smtClean="0"/>
              <a:t>6/1/2023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58CDE6-9AEA-452E-B5C8-2100605ED073}" type="slidenum">
              <a:rPr lang="en-US" smtClean="0"/>
              <a:t>‹#›</a:t>
            </a:fld>
            <a:endParaRPr lang="en-US"/>
          </a:p>
        </p:txBody>
      </p:sp>
    </p:spTree>
    <p:extLst>
      <p:ext uri="{BB962C8B-B14F-4D97-AF65-F5344CB8AC3E}">
        <p14:creationId xmlns:p14="http://schemas.microsoft.com/office/powerpoint/2010/main" val="2513453628"/>
      </p:ext>
    </p:extLst>
  </p:cSld>
  <p:clrMap bg1="lt1" tx1="dk1" bg2="lt2" tx2="dk2" accent1="accent1" accent2="accent2" accent3="accent3" accent4="accent4" accent5="accent5" accent6="accent6" hlink="hlink" folHlink="folHlink"/>
  <p:sldLayoutIdLst>
    <p:sldLayoutId id="2147483668" r:id="rId1"/>
    <p:sldLayoutId id="2147483674" r:id="rId2"/>
    <p:sldLayoutId id="2147483669" r:id="rId3"/>
    <p:sldLayoutId id="2147483667" r:id="rId4"/>
    <p:sldLayoutId id="2147483662" r:id="rId5"/>
    <p:sldLayoutId id="2147483675" r:id="rId6"/>
    <p:sldLayoutId id="2147483672" r:id="rId7"/>
    <p:sldLayoutId id="2147483671" r:id="rId8"/>
    <p:sldLayoutId id="2147483673" r:id="rId9"/>
    <p:sldLayoutId id="2147483676"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8.png"/><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customXml" Target="../ink/ink4.xml"/></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51.png"/><Relationship Id="rId7" Type="http://schemas.openxmlformats.org/officeDocument/2006/relationships/customXml" Target="../ink/ink5.xml"/><Relationship Id="rId2" Type="http://schemas.openxmlformats.org/officeDocument/2006/relationships/image" Target="../media/image50.png"/><Relationship Id="rId1" Type="http://schemas.openxmlformats.org/officeDocument/2006/relationships/slideLayout" Target="../slideLayouts/slideLayout1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52.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56.png"/><Relationship Id="rId7" Type="http://schemas.openxmlformats.org/officeDocument/2006/relationships/image" Target="../media/image27.png"/><Relationship Id="rId2" Type="http://schemas.openxmlformats.org/officeDocument/2006/relationships/image" Target="../media/image220.png"/><Relationship Id="rId1" Type="http://schemas.openxmlformats.org/officeDocument/2006/relationships/slideLayout" Target="../slideLayouts/slideLayout10.xml"/><Relationship Id="rId6" Type="http://schemas.openxmlformats.org/officeDocument/2006/relationships/image" Target="../media/image26.png"/><Relationship Id="rId11" Type="http://schemas.openxmlformats.org/officeDocument/2006/relationships/image" Target="../media/image30.png"/><Relationship Id="rId5" Type="http://schemas.openxmlformats.org/officeDocument/2006/relationships/image" Target="../media/image58.png"/><Relationship Id="rId10" Type="http://schemas.openxmlformats.org/officeDocument/2006/relationships/customXml" Target="../ink/ink6.xml"/><Relationship Id="rId4" Type="http://schemas.openxmlformats.org/officeDocument/2006/relationships/image" Target="../media/image57.pn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64.png"/><Relationship Id="rId7" Type="http://schemas.openxmlformats.org/officeDocument/2006/relationships/image" Target="../media/image32.png"/><Relationship Id="rId2" Type="http://schemas.openxmlformats.org/officeDocument/2006/relationships/image" Target="../media/image63.png"/><Relationship Id="rId1" Type="http://schemas.openxmlformats.org/officeDocument/2006/relationships/slideLayout" Target="../slideLayouts/slideLayout10.xml"/><Relationship Id="rId6" Type="http://schemas.openxmlformats.org/officeDocument/2006/relationships/image" Target="../media/image31.png"/><Relationship Id="rId5" Type="http://schemas.openxmlformats.org/officeDocument/2006/relationships/image" Target="../media/image66.png"/><Relationship Id="rId10" Type="http://schemas.openxmlformats.org/officeDocument/2006/relationships/image" Target="../media/image37.png"/><Relationship Id="rId4" Type="http://schemas.openxmlformats.org/officeDocument/2006/relationships/image" Target="../media/image65.png"/><Relationship Id="rId9" Type="http://schemas.openxmlformats.org/officeDocument/2006/relationships/customXml" Target="../ink/ink7.xml"/></Relationships>
</file>

<file path=ppt/slides/_rels/slide14.xml.rels><?xml version="1.0" encoding="UTF-8" standalone="yes"?>
<Relationships xmlns="http://schemas.openxmlformats.org/package/2006/relationships"><Relationship Id="rId3" Type="http://schemas.openxmlformats.org/officeDocument/2006/relationships/image" Target="../media/image300.png"/><Relationship Id="rId7" Type="http://schemas.openxmlformats.org/officeDocument/2006/relationships/image" Target="../media/image39.png"/><Relationship Id="rId2" Type="http://schemas.openxmlformats.org/officeDocument/2006/relationships/image" Target="../media/image290.png"/><Relationship Id="rId1" Type="http://schemas.openxmlformats.org/officeDocument/2006/relationships/slideLayout" Target="../slideLayouts/slideLayout10.xml"/><Relationship Id="rId6" Type="http://schemas.openxmlformats.org/officeDocument/2006/relationships/customXml" Target="../ink/ink8.xml"/><Relationship Id="rId5" Type="http://schemas.openxmlformats.org/officeDocument/2006/relationships/image" Target="../media/image320.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370.png"/><Relationship Id="rId1" Type="http://schemas.openxmlformats.org/officeDocument/2006/relationships/slideLayout" Target="../slideLayouts/slideLayout10.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2.png"/><Relationship Id="rId7" Type="http://schemas.openxmlformats.org/officeDocument/2006/relationships/customXml" Target="../ink/ink10.xml"/><Relationship Id="rId2"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4.png"/><Relationship Id="rId7" Type="http://schemas.openxmlformats.org/officeDocument/2006/relationships/image" Target="../media/image61.png"/><Relationship Id="rId2" Type="http://schemas.openxmlformats.org/officeDocument/2006/relationships/image" Target="../media/image53.png"/><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59.png"/><Relationship Id="rId10" Type="http://schemas.openxmlformats.org/officeDocument/2006/relationships/image" Target="../media/image67.png"/><Relationship Id="rId4" Type="http://schemas.openxmlformats.org/officeDocument/2006/relationships/image" Target="../media/image55.png"/><Relationship Id="rId9" Type="http://schemas.openxmlformats.org/officeDocument/2006/relationships/customXml" Target="../ink/ink11.xml"/></Relationships>
</file>

<file path=ppt/slides/_rels/slide1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 Id="rId5" Type="http://schemas.openxmlformats.org/officeDocument/2006/relationships/image" Target="../media/image70.png"/><Relationship Id="rId4" Type="http://schemas.openxmlformats.org/officeDocument/2006/relationships/customXml" Target="../ink/ink12.xml"/></Relationships>
</file>

<file path=ppt/slides/_rels/slide1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2.png"/><Relationship Id="rId7" Type="http://schemas.openxmlformats.org/officeDocument/2006/relationships/customXml" Target="../ink/ink13.xml"/><Relationship Id="rId2" Type="http://schemas.openxmlformats.org/officeDocument/2006/relationships/image" Target="../media/image71.png"/><Relationship Id="rId1" Type="http://schemas.openxmlformats.org/officeDocument/2006/relationships/slideLayout" Target="../slideLayouts/slideLayout6.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customXml" Target="../ink/ink14.xml"/><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image" Target="../media/image77.png"/><Relationship Id="rId1" Type="http://schemas.openxmlformats.org/officeDocument/2006/relationships/slideLayout" Target="../slideLayouts/slideLayout6.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2.png"/><Relationship Id="rId9" Type="http://schemas.openxmlformats.org/officeDocument/2006/relationships/image" Target="../media/image82.png"/></Relationships>
</file>

<file path=ppt/slides/_rels/slide2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xml"/><Relationship Id="rId5" Type="http://schemas.openxmlformats.org/officeDocument/2006/relationships/image" Target="../media/image86.png"/><Relationship Id="rId4" Type="http://schemas.openxmlformats.org/officeDocument/2006/relationships/image" Target="../media/image85.png"/></Relationships>
</file>

<file path=ppt/slides/_rels/slide2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6.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77.png"/></Relationships>
</file>

<file path=ppt/slides/_rels/slide23.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6.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2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6.xml"/><Relationship Id="rId5" Type="http://schemas.openxmlformats.org/officeDocument/2006/relationships/image" Target="../media/image100.png"/><Relationship Id="rId4" Type="http://schemas.openxmlformats.org/officeDocument/2006/relationships/image" Target="../media/image99.png"/></Relationships>
</file>

<file path=ppt/slides/_rels/slide2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35.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880.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image" Target="../media/image780.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slideLayout" Target="../slideLayouts/slideLayout5.xml"/><Relationship Id="rId1" Type="http://schemas.openxmlformats.org/officeDocument/2006/relationships/tags" Target="../tags/tag1.xml"/><Relationship Id="rId4" Type="http://schemas.openxmlformats.org/officeDocument/2006/relationships/image" Target="../media/image10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31.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image" Target="../media/image103.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image" Target="../media/image910.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10.png"/><Relationship Id="rId1" Type="http://schemas.openxmlformats.org/officeDocument/2006/relationships/slideLayout" Target="../slideLayouts/slideLayout5.xml"/><Relationship Id="rId4" Type="http://schemas.openxmlformats.org/officeDocument/2006/relationships/image" Target="../media/image108.png"/></Relationships>
</file>

<file path=ppt/slides/_rels/slide3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040.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911.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110.png"/><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customXml" Target="../ink/ink2.xml"/><Relationship Id="rId2" Type="http://schemas.openxmlformats.org/officeDocument/2006/relationships/image" Target="../media/image45.png"/><Relationship Id="rId1" Type="http://schemas.openxmlformats.org/officeDocument/2006/relationships/slideLayout" Target="../slideLayouts/slideLayout10.xml"/><Relationship Id="rId6" Type="http://schemas.openxmlformats.org/officeDocument/2006/relationships/image" Target="../media/image18.png"/><Relationship Id="rId5" Type="http://schemas.openxmlformats.org/officeDocument/2006/relationships/customXml" Target="../ink/ink1.xml"/><Relationship Id="rId10"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customXml" Target="../ink/ink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47">
            <a:extLst>
              <a:ext uri="{FF2B5EF4-FFF2-40B4-BE49-F238E27FC236}">
                <a16:creationId xmlns:a16="http://schemas.microsoft.com/office/drawing/2014/main" id="{641D493C-9BF8-4F4B-960D-28B406C8E9F9}"/>
              </a:ext>
            </a:extLst>
          </p:cNvPr>
          <p:cNvSpPr>
            <a:spLocks noGrp="1"/>
          </p:cNvSpPr>
          <p:nvPr>
            <p:ph type="title" hasCustomPrompt="1"/>
          </p:nvPr>
        </p:nvSpPr>
        <p:spPr>
          <a:xfrm>
            <a:off x="515937" y="3505701"/>
            <a:ext cx="8112123" cy="769441"/>
          </a:xfrm>
          <a:prstGeom prst="rect">
            <a:avLst/>
          </a:prstGeom>
          <a:noFill/>
        </p:spPr>
        <p:txBody>
          <a:bodyPr wrap="square" lIns="0" rtlCol="0">
            <a:spAutoFit/>
          </a:bodyPr>
          <a:lstStyle>
            <a:lvl1pPr algn="ctr">
              <a:lnSpc>
                <a:spcPct val="100000"/>
              </a:lnSpc>
              <a:defRPr lang="zh-CN" altLang="en-US" sz="4400" spc="100" dirty="0">
                <a:solidFill>
                  <a:schemeClr val="accent1"/>
                </a:solidFill>
                <a:latin typeface="微软雅黑" panose="020B0503020204020204" pitchFamily="34" charset="-122"/>
                <a:ea typeface="微软雅黑" panose="020B0503020204020204" pitchFamily="34" charset="-122"/>
                <a:cs typeface="+mn-ea"/>
              </a:defRPr>
            </a:lvl1pPr>
          </a:lstStyle>
          <a:p>
            <a:pPr marL="0" lvl="0"/>
            <a:r>
              <a:rPr lang="zh-CN" altLang="en-US" b="1" dirty="0">
                <a:solidFill>
                  <a:srgbClr val="0D47A1"/>
                </a:solidFill>
              </a:rPr>
              <a:t>图像处理</a:t>
            </a:r>
          </a:p>
        </p:txBody>
      </p:sp>
      <p:sp>
        <p:nvSpPr>
          <p:cNvPr id="28" name="文本占位符 53">
            <a:extLst>
              <a:ext uri="{FF2B5EF4-FFF2-40B4-BE49-F238E27FC236}">
                <a16:creationId xmlns:a16="http://schemas.microsoft.com/office/drawing/2014/main" id="{2247AFDF-FE93-4896-B4E4-814002E13E4C}"/>
              </a:ext>
            </a:extLst>
          </p:cNvPr>
          <p:cNvSpPr>
            <a:spLocks noGrp="1"/>
          </p:cNvSpPr>
          <p:nvPr>
            <p:ph type="body" sz="quarter" idx="16" hasCustomPrompt="1"/>
          </p:nvPr>
        </p:nvSpPr>
        <p:spPr>
          <a:xfrm>
            <a:off x="3408337" y="5214576"/>
            <a:ext cx="2327325" cy="853567"/>
          </a:xfrm>
          <a:prstGeom prst="rect">
            <a:avLst/>
          </a:prstGeom>
          <a:noFill/>
        </p:spPr>
        <p:txBody>
          <a:bodyPr wrap="square" lIns="0" rtlCol="0" anchor="ctr" anchorCtr="0">
            <a:spAutoFit/>
          </a:bodyPr>
          <a:lstStyle>
            <a:lvl1pPr marL="0" indent="0" algn="ctr">
              <a:lnSpc>
                <a:spcPct val="130000"/>
              </a:lnSpc>
              <a:buNone/>
              <a:defRPr lang="zh-CN" altLang="en-US" sz="1600" spc="100" smtClean="0">
                <a:solidFill>
                  <a:schemeClr val="tx1">
                    <a:lumMod val="85000"/>
                    <a:lumOff val="15000"/>
                  </a:schemeClr>
                </a:solidFill>
                <a:latin typeface="微软雅黑" panose="020B0503020204020204" pitchFamily="34" charset="-122"/>
                <a:ea typeface="微软雅黑" panose="020B0503020204020204" pitchFamily="34" charset="-122"/>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sz="2000" dirty="0"/>
              <a:t>任课教师： 杨云云</a:t>
            </a:r>
            <a:r>
              <a:rPr lang="en-US" altLang="zh-CN" sz="2000" dirty="0"/>
              <a:t>	</a:t>
            </a:r>
            <a:endParaRPr lang="zh-CN" altLang="en-US" sz="2000" dirty="0"/>
          </a:p>
        </p:txBody>
      </p:sp>
      <p:sp>
        <p:nvSpPr>
          <p:cNvPr id="29" name="文本占位符 53">
            <a:extLst>
              <a:ext uri="{FF2B5EF4-FFF2-40B4-BE49-F238E27FC236}">
                <a16:creationId xmlns:a16="http://schemas.microsoft.com/office/drawing/2014/main" id="{7F7498D0-4E91-4574-8C97-D1E739409FD2}"/>
              </a:ext>
            </a:extLst>
          </p:cNvPr>
          <p:cNvSpPr>
            <a:spLocks noGrp="1"/>
          </p:cNvSpPr>
          <p:nvPr>
            <p:ph type="body" sz="quarter" idx="17" hasCustomPrompt="1"/>
          </p:nvPr>
        </p:nvSpPr>
        <p:spPr>
          <a:xfrm>
            <a:off x="515936" y="4484078"/>
            <a:ext cx="8112123" cy="414985"/>
          </a:xfrm>
          <a:prstGeom prst="rect">
            <a:avLst/>
          </a:prstGeom>
          <a:noFill/>
        </p:spPr>
        <p:txBody>
          <a:bodyPr wrap="square" lIns="0" rtlCol="0" anchor="ctr" anchorCtr="0">
            <a:spAutoFit/>
          </a:bodyPr>
          <a:lstStyle>
            <a:lvl1pPr marL="0" indent="0" algn="ctr">
              <a:lnSpc>
                <a:spcPct val="100000"/>
              </a:lnSpc>
              <a:buNone/>
              <a:defRPr lang="zh-CN" altLang="en-US" sz="1800" spc="200" baseline="0" smtClean="0">
                <a:solidFill>
                  <a:schemeClr val="tx1">
                    <a:lumMod val="65000"/>
                    <a:lumOff val="35000"/>
                  </a:schemeClr>
                </a:solidFill>
                <a:latin typeface="微软雅黑" panose="020B0503020204020204" pitchFamily="34" charset="-122"/>
                <a:ea typeface="微软雅黑" panose="020B0503020204020204" pitchFamily="34" charset="-122"/>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en-US" altLang="zh-CN" dirty="0"/>
              <a:t>Image Processing</a:t>
            </a:r>
            <a:endParaRPr lang="zh-CN" altLang="en-US" dirty="0"/>
          </a:p>
        </p:txBody>
      </p:sp>
    </p:spTree>
    <p:extLst>
      <p:ext uri="{BB962C8B-B14F-4D97-AF65-F5344CB8AC3E}">
        <p14:creationId xmlns:p14="http://schemas.microsoft.com/office/powerpoint/2010/main" val="94445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43610" y="151765"/>
            <a:ext cx="5844540" cy="772795"/>
          </a:xfrm>
        </p:spPr>
        <p:txBody>
          <a:bodyPr>
            <a:noAutofit/>
          </a:bodyPr>
          <a:lstStyle/>
          <a:p>
            <a:r>
              <a:rPr lang="en-US" altLang="zh-CN" sz="2800" dirty="0">
                <a:cs typeface="微软雅黑" panose="020B0503020204020204" pitchFamily="34" charset="-122"/>
                <a:sym typeface="+mn-ea"/>
              </a:rPr>
              <a:t>2.2 全局凸区域可伸缩拟合能量模型</a:t>
            </a:r>
            <a:endParaRPr lang="en-US" altLang="zh-CN" sz="2400" dirty="0">
              <a:latin typeface="楷体" panose="02010609060101010101" charset="-122"/>
              <a:ea typeface="楷体" panose="02010609060101010101" charset="-122"/>
              <a:cs typeface="楷体" panose="02010609060101010101" charset="-122"/>
              <a:sym typeface="+mn-ea"/>
            </a:endParaRPr>
          </a:p>
        </p:txBody>
      </p:sp>
      <p:grpSp>
        <p:nvGrpSpPr>
          <p:cNvPr id="12" name="组合 11"/>
          <p:cNvGrpSpPr/>
          <p:nvPr/>
        </p:nvGrpSpPr>
        <p:grpSpPr>
          <a:xfrm>
            <a:off x="1053465" y="1805940"/>
            <a:ext cx="7636510" cy="2738755"/>
            <a:chOff x="1659" y="1793"/>
            <a:chExt cx="12026" cy="4313"/>
          </a:xfrm>
        </p:grpSpPr>
        <p:sp>
          <p:nvSpPr>
            <p:cNvPr id="4" name="文本框 3"/>
            <p:cNvSpPr txBox="1"/>
            <p:nvPr/>
          </p:nvSpPr>
          <p:spPr>
            <a:xfrm>
              <a:off x="1659" y="1793"/>
              <a:ext cx="12026" cy="580"/>
            </a:xfrm>
            <a:prstGeom prst="rect">
              <a:avLst/>
            </a:prstGeom>
            <a:noFill/>
          </p:spPr>
          <p:txBody>
            <a:bodyPr wrap="square" rtlCol="0" anchor="t">
              <a:spAutoFit/>
            </a:bodyPr>
            <a:lstStyle/>
            <a:p>
              <a:r>
                <a:rPr lang="zh-CN" altLang="en-US" dirty="0">
                  <a:latin typeface="楷体" panose="02010609060101010101" charset="-122"/>
                  <a:ea typeface="楷体" panose="02010609060101010101" charset="-122"/>
                  <a:cs typeface="楷体" panose="02010609060101010101" charset="-122"/>
                </a:rPr>
                <a:t>定义 2.1</a:t>
              </a:r>
              <a:r>
                <a:rPr lang="en-US" altLang="zh-CN" dirty="0">
                  <a:latin typeface="楷体" panose="02010609060101010101" charset="-122"/>
                  <a:ea typeface="楷体" panose="02010609060101010101" charset="-122"/>
                  <a:cs typeface="楷体" panose="02010609060101010101" charset="-122"/>
                </a:rPr>
                <a:t> </a:t>
              </a:r>
              <a:r>
                <a:rPr lang="zh-CN" altLang="en-US" dirty="0">
                  <a:latin typeface="楷体" panose="02010609060101010101" charset="-122"/>
                  <a:ea typeface="楷体" panose="02010609060101010101" charset="-122"/>
                  <a:cs typeface="楷体" panose="02010609060101010101" charset="-122"/>
                </a:rPr>
                <a:t>标准的全变分</a:t>
              </a:r>
              <a:r>
                <a:rPr lang="zh-CN" altLang="en-US" dirty="0">
                  <a:latin typeface="Times New Roman" panose="02020603050405020304" pitchFamily="18" charset="0"/>
                  <a:ea typeface="楷体" panose="02010609060101010101" charset="-122"/>
                  <a:cs typeface="Times New Roman" panose="02020603050405020304" pitchFamily="18" charset="0"/>
                </a:rPr>
                <a:t>（Total Variation）</a:t>
              </a:r>
              <a:r>
                <a:rPr lang="zh-CN" altLang="en-US" dirty="0">
                  <a:latin typeface="楷体" panose="02010609060101010101" charset="-122"/>
                  <a:ea typeface="楷体" panose="02010609060101010101" charset="-122"/>
                  <a:cs typeface="楷体" panose="02010609060101010101" charset="-122"/>
                </a:rPr>
                <a:t>范数，简称</a:t>
              </a:r>
              <a:r>
                <a:rPr lang="zh-CN" altLang="en-US" dirty="0">
                  <a:latin typeface="Times New Roman" panose="02020603050405020304" pitchFamily="18" charset="0"/>
                  <a:ea typeface="楷体" panose="02010609060101010101" charset="-122"/>
                  <a:cs typeface="Times New Roman" panose="02020603050405020304" pitchFamily="18" charset="0"/>
                </a:rPr>
                <a:t> TV </a:t>
              </a:r>
              <a:r>
                <a:rPr lang="zh-CN" altLang="en-US" dirty="0">
                  <a:latin typeface="楷体" panose="02010609060101010101" charset="-122"/>
                  <a:ea typeface="楷体" panose="02010609060101010101" charset="-122"/>
                  <a:cs typeface="楷体" panose="02010609060101010101" charset="-122"/>
                </a:rPr>
                <a:t>范数定义如下：</a:t>
              </a:r>
            </a:p>
          </p:txBody>
        </p:sp>
        <mc:AlternateContent xmlns:mc="http://schemas.openxmlformats.org/markup-compatibility/2006" xmlns:a14="http://schemas.microsoft.com/office/drawing/2010/main">
          <mc:Choice Requires="a14">
            <p:sp>
              <p:nvSpPr>
                <p:cNvPr id="5" name="文本框 4"/>
                <p:cNvSpPr txBox="1"/>
                <p:nvPr/>
              </p:nvSpPr>
              <p:spPr>
                <a:xfrm>
                  <a:off x="1659" y="3761"/>
                  <a:ext cx="12026" cy="2345"/>
                </a:xfrm>
                <a:prstGeom prst="rect">
                  <a:avLst/>
                </a:prstGeom>
                <a:noFill/>
              </p:spPr>
              <p:txBody>
                <a:bodyPr wrap="square" rtlCol="0" anchor="t">
                  <a:spAutoFit/>
                </a:bodyPr>
                <a:lstStyle/>
                <a:p>
                  <a:r>
                    <a:rPr lang="zh-CN" altLang="en-US">
                      <a:latin typeface="楷体" panose="02010609060101010101" charset="-122"/>
                      <a:ea typeface="楷体" panose="02010609060101010101" charset="-122"/>
                      <a:cs typeface="楷体" panose="02010609060101010101" charset="-122"/>
                    </a:rPr>
                    <a:t>可以看出，在式(2-5)中定义的能量泛函</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 </m:t>
                      </m:r>
                      <m:sSup>
                        <m:sSupPr>
                          <m:ctrlPr>
                            <a:rPr lang="en-US" altLang="zh-CN" i="1">
                              <a:latin typeface="Cambria Math" panose="02040503050406030204" pitchFamily="18" charset="0"/>
                              <a:ea typeface="楷体" panose="02010609060101010101" charset="-122"/>
                              <a:cs typeface="Cambria Math" panose="02040503050406030204" charset="0"/>
                            </a:rPr>
                          </m:ctrlPr>
                        </m:sSupPr>
                        <m:e>
                          <m:r>
                            <a:rPr lang="en-US" altLang="zh-CN" i="1">
                              <a:latin typeface="Cambria Math" panose="02040503050406030204" charset="0"/>
                              <a:ea typeface="楷体" panose="02010609060101010101" charset="-122"/>
                              <a:cs typeface="Cambria Math" panose="02040503050406030204" charset="0"/>
                            </a:rPr>
                            <m:t>𝐸</m:t>
                          </m:r>
                        </m:e>
                        <m:sup>
                          <m:r>
                            <a:rPr lang="en-US" altLang="zh-CN" i="1">
                              <a:latin typeface="Cambria Math" panose="02040503050406030204" charset="0"/>
                              <a:ea typeface="楷体" panose="02010609060101010101" charset="-122"/>
                              <a:cs typeface="Cambria Math" panose="02040503050406030204" charset="0"/>
                            </a:rPr>
                            <m:t>𝐺𝐶𝑅𝑆𝐹</m:t>
                          </m:r>
                        </m:sup>
                      </m:sSup>
                      <m:r>
                        <a:rPr lang="en-US" altLang="zh-CN" i="1">
                          <a:latin typeface="Cambria Math" panose="02040503050406030204" charset="0"/>
                          <a:ea typeface="楷体" panose="02010609060101010101" charset="-122"/>
                          <a:cs typeface="Cambria Math" panose="02040503050406030204" charset="0"/>
                        </a:rPr>
                        <m:t> (</m:t>
                      </m:r>
                      <m:r>
                        <a:rPr lang="en-US" altLang="zh-CN" i="1">
                          <a:latin typeface="Cambria Math" panose="02040503050406030204" charset="0"/>
                          <a:ea typeface="楷体" panose="02010609060101010101" charset="-122"/>
                          <a:cs typeface="Cambria Math" panose="02040503050406030204" charset="0"/>
                        </a:rPr>
                        <m:t>𝜙</m:t>
                      </m:r>
                      <m:r>
                        <a:rPr lang="en-US" altLang="zh-CN" i="1">
                          <a:latin typeface="Cambria Math" panose="02040503050406030204" charset="0"/>
                          <a:ea typeface="楷体" panose="02010609060101010101" charset="-122"/>
                          <a:cs typeface="Cambria Math" panose="02040503050406030204" charset="0"/>
                        </a:rPr>
                        <m:t>) </m:t>
                      </m:r>
                    </m:oMath>
                  </a14:m>
                  <a:r>
                    <a:rPr lang="zh-CN" altLang="en-US">
                      <a:latin typeface="楷体" panose="02010609060101010101" charset="-122"/>
                      <a:ea typeface="楷体" panose="02010609060101010101" charset="-122"/>
                      <a:cs typeface="楷体" panose="02010609060101010101" charset="-122"/>
                    </a:rPr>
                    <a:t>的第一项正是标准的全变分范数，为了更加容易地检测图像的边界，将GAC 模型的思想用于新模型中，即在提出的能量泛函(2-5)中引入一个非负的边缘检测函数</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𝑔</m:t>
                      </m:r>
                    </m:oMath>
                  </a14:m>
                  <a:r>
                    <a:rPr lang="zh-CN" altLang="en-US">
                      <a:latin typeface="Cambria Math" panose="02040503050406030204" charset="0"/>
                      <a:ea typeface="楷体" panose="02010609060101010101" charset="-122"/>
                      <a:cs typeface="Cambria Math" panose="02040503050406030204" charset="0"/>
                    </a:rPr>
                    <a:t>。</a:t>
                  </a:r>
                  <a:r>
                    <a:rPr lang="zh-CN" altLang="en-US">
                      <a:latin typeface="楷体" panose="02010609060101010101" charset="-122"/>
                      <a:ea typeface="楷体" panose="02010609060101010101" charset="-122"/>
                      <a:cs typeface="楷体" panose="02010609060101010101" charset="-122"/>
                    </a:rPr>
                    <a:t>这是通过用如下加权的全变分范数来代替式(2-6)中标准的全变分范数</a:t>
                  </a:r>
                  <a14:m>
                    <m:oMath xmlns:m="http://schemas.openxmlformats.org/officeDocument/2006/math">
                      <m:r>
                        <a:rPr lang="en-US" altLang="zh-CN">
                          <a:latin typeface="Cambria Math" panose="02040503050406030204" charset="0"/>
                          <a:ea typeface="楷体" panose="02010609060101010101" charset="-122"/>
                          <a:cs typeface="Cambria Math" panose="02040503050406030204" charset="0"/>
                        </a:rPr>
                        <m:t> </m:t>
                      </m:r>
                      <m:sSub>
                        <m:sSubPr>
                          <m:ctrlPr>
                            <a:rPr lang="en-US" altLang="zh-CN"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m:t>
                          </m:r>
                          <m:r>
                            <a:rPr lang="en-US" altLang="zh-CN" i="1">
                              <a:latin typeface="Cambria Math" panose="02040503050406030204" charset="0"/>
                              <a:ea typeface="楷体" panose="02010609060101010101" charset="-122"/>
                              <a:cs typeface="Cambria Math" panose="02040503050406030204" charset="0"/>
                            </a:rPr>
                            <m:t>𝛻𝜙</m:t>
                          </m:r>
                          <m:r>
                            <a:rPr lang="en-US" altLang="zh-CN" i="1">
                              <a:latin typeface="Cambria Math" panose="02040503050406030204" charset="0"/>
                              <a:ea typeface="楷体" panose="02010609060101010101" charset="-122"/>
                              <a:cs typeface="Cambria Math" panose="02040503050406030204" charset="0"/>
                            </a:rPr>
                            <m:t>|</m:t>
                          </m:r>
                        </m:e>
                        <m:sub>
                          <m:r>
                            <a:rPr lang="en-US" altLang="zh-CN" i="1">
                              <a:latin typeface="Cambria Math" panose="02040503050406030204" charset="0"/>
                              <a:ea typeface="楷体" panose="02010609060101010101" charset="-122"/>
                              <a:cs typeface="Cambria Math" panose="02040503050406030204" charset="0"/>
                            </a:rPr>
                            <m:t>1</m:t>
                          </m:r>
                        </m:sub>
                      </m:sSub>
                      <m:r>
                        <a:rPr lang="en-US" altLang="zh-CN">
                          <a:latin typeface="Cambria Math" panose="02040503050406030204" charset="0"/>
                          <a:ea typeface="楷体" panose="02010609060101010101" charset="-122"/>
                          <a:cs typeface="Cambria Math" panose="02040503050406030204" charset="0"/>
                        </a:rPr>
                        <m:t> </m:t>
                      </m:r>
                    </m:oMath>
                  </a14:m>
                  <a:r>
                    <a:rPr lang="zh-CN" altLang="en-US">
                      <a:latin typeface="楷体" panose="02010609060101010101" charset="-122"/>
                      <a:ea typeface="楷体" panose="02010609060101010101" charset="-122"/>
                      <a:cs typeface="楷体" panose="02010609060101010101" charset="-122"/>
                    </a:rPr>
                    <a:t>实现的。</a:t>
                  </a:r>
                </a:p>
              </p:txBody>
            </p:sp>
          </mc:Choice>
          <mc:Fallback xmlns="">
            <p:sp>
              <p:nvSpPr>
                <p:cNvPr id="5" name="文本框 4"/>
                <p:cNvSpPr txBox="1">
                  <a:spLocks noRot="1" noChangeAspect="1" noMove="1" noResize="1" noEditPoints="1" noAdjustHandles="1" noChangeArrowheads="1" noChangeShapeType="1" noTextEdit="1"/>
                </p:cNvSpPr>
                <p:nvPr/>
              </p:nvSpPr>
              <p:spPr>
                <a:xfrm>
                  <a:off x="1659" y="3761"/>
                  <a:ext cx="12026" cy="2345"/>
                </a:xfrm>
                <a:prstGeom prst="rect">
                  <a:avLst/>
                </a:prstGeom>
                <a:blipFill rotWithShape="1">
                  <a:blip r:embed="rId2"/>
                </a:blipFill>
              </p:spPr>
              <p:txBody>
                <a:bodyPr/>
                <a:lstStyle/>
                <a:p>
                  <a:r>
                    <a:rPr lang="zh-CN" altLang="en-US">
                      <a:noFill/>
                    </a:rPr>
                    <a:t> </a:t>
                  </a:r>
                </a:p>
              </p:txBody>
            </p:sp>
          </mc:Fallback>
        </mc:AlternateContent>
      </p:grpSp>
      <p:pic>
        <p:nvPicPr>
          <p:cNvPr id="3" name="图片 2"/>
          <p:cNvPicPr>
            <a:picLocks noChangeAspect="1"/>
          </p:cNvPicPr>
          <p:nvPr/>
        </p:nvPicPr>
        <p:blipFill>
          <a:blip r:embed="rId3"/>
          <a:stretch>
            <a:fillRect/>
          </a:stretch>
        </p:blipFill>
        <p:spPr>
          <a:xfrm>
            <a:off x="3159760" y="2341880"/>
            <a:ext cx="2823845" cy="545465"/>
          </a:xfrm>
          <a:prstGeom prst="rect">
            <a:avLst/>
          </a:prstGeom>
        </p:spPr>
      </p:pic>
      <p:sp>
        <p:nvSpPr>
          <p:cNvPr id="6" name="文本框 5"/>
          <p:cNvSpPr txBox="1"/>
          <p:nvPr/>
        </p:nvSpPr>
        <p:spPr>
          <a:xfrm>
            <a:off x="7532370" y="2430780"/>
            <a:ext cx="944880" cy="368300"/>
          </a:xfrm>
          <a:prstGeom prst="rect">
            <a:avLst/>
          </a:prstGeom>
          <a:noFill/>
        </p:spPr>
        <p:txBody>
          <a:bodyPr wrap="none" rtlCol="0" anchor="t">
            <a:spAutoFit/>
          </a:bodyPr>
          <a:lstStyle/>
          <a:p>
            <a:r>
              <a:rPr lang="zh-CN" altLang="en-US" dirty="0">
                <a:latin typeface="Times New Roman" panose="02020603050405020304" pitchFamily="18" charset="0"/>
                <a:cs typeface="Times New Roman" panose="02020603050405020304" pitchFamily="18" charset="0"/>
                <a:sym typeface="+mn-ea"/>
              </a:rPr>
              <a:t>（</a:t>
            </a:r>
            <a:r>
              <a:rPr lang="en-US" altLang="zh-CN" dirty="0">
                <a:latin typeface="Times New Roman" panose="02020603050405020304" pitchFamily="18" charset="0"/>
                <a:cs typeface="Times New Roman" panose="02020603050405020304" pitchFamily="18" charset="0"/>
                <a:sym typeface="+mn-ea"/>
              </a:rPr>
              <a:t>2-6</a:t>
            </a:r>
            <a:r>
              <a:rPr lang="zh-CN" altLang="en-US" dirty="0">
                <a:latin typeface="Times New Roman" panose="02020603050405020304" pitchFamily="18" charset="0"/>
                <a:cs typeface="Times New Roman" panose="02020603050405020304" pitchFamily="18" charset="0"/>
                <a:sym typeface="+mn-ea"/>
              </a:rPr>
              <a:t>）</a:t>
            </a:r>
            <a:endParaRPr lang="zh-CN" altLang="en-US"/>
          </a:p>
        </p:txBody>
      </p:sp>
      <mc:AlternateContent xmlns:mc="http://schemas.openxmlformats.org/markup-compatibility/2006">
        <mc:Choice xmlns:p14="http://schemas.microsoft.com/office/powerpoint/2010/main" Requires="p14">
          <p:contentPart p14:bwMode="auto" r:id="rId4">
            <p14:nvContentPartPr>
              <p14:cNvPr id="7" name="墨迹 6">
                <a:extLst>
                  <a:ext uri="{FF2B5EF4-FFF2-40B4-BE49-F238E27FC236}">
                    <a16:creationId xmlns:a16="http://schemas.microsoft.com/office/drawing/2014/main" id="{C49C4904-7C99-0B94-9E0F-A5D1C7FAE771}"/>
                  </a:ext>
                </a:extLst>
              </p14:cNvPr>
              <p14:cNvContentPartPr/>
              <p14:nvPr/>
            </p14:nvContentPartPr>
            <p14:xfrm>
              <a:off x="2492640" y="2118960"/>
              <a:ext cx="3517200" cy="829800"/>
            </p14:xfrm>
          </p:contentPart>
        </mc:Choice>
        <mc:Fallback>
          <p:pic>
            <p:nvPicPr>
              <p:cNvPr id="7" name="墨迹 6">
                <a:extLst>
                  <a:ext uri="{FF2B5EF4-FFF2-40B4-BE49-F238E27FC236}">
                    <a16:creationId xmlns:a16="http://schemas.microsoft.com/office/drawing/2014/main" id="{C49C4904-7C99-0B94-9E0F-A5D1C7FAE771}"/>
                  </a:ext>
                </a:extLst>
              </p:cNvPr>
              <p:cNvPicPr/>
              <p:nvPr/>
            </p:nvPicPr>
            <p:blipFill>
              <a:blip r:embed="rId5"/>
              <a:stretch>
                <a:fillRect/>
              </a:stretch>
            </p:blipFill>
            <p:spPr>
              <a:xfrm>
                <a:off x="2483280" y="2109600"/>
                <a:ext cx="3535920" cy="848520"/>
              </a:xfrm>
              <a:prstGeom prst="rect">
                <a:avLst/>
              </a:prstGeom>
            </p:spPr>
          </p:pic>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34720" y="125095"/>
            <a:ext cx="5890260" cy="772795"/>
          </a:xfrm>
        </p:spPr>
        <p:txBody>
          <a:bodyPr>
            <a:noAutofit/>
          </a:bodyPr>
          <a:lstStyle/>
          <a:p>
            <a:r>
              <a:rPr lang="en-US" altLang="zh-CN" sz="2800" dirty="0">
                <a:cs typeface="微软雅黑" panose="020B0503020204020204" pitchFamily="34" charset="-122"/>
                <a:sym typeface="+mn-ea"/>
              </a:rPr>
              <a:t>2.2 全局凸区域可伸缩拟合能量模型</a:t>
            </a:r>
          </a:p>
        </p:txBody>
      </p:sp>
      <p:grpSp>
        <p:nvGrpSpPr>
          <p:cNvPr id="16" name="组合 15"/>
          <p:cNvGrpSpPr/>
          <p:nvPr/>
        </p:nvGrpSpPr>
        <p:grpSpPr>
          <a:xfrm>
            <a:off x="1053465" y="1451610"/>
            <a:ext cx="7514590" cy="3862070"/>
            <a:chOff x="1423" y="2458"/>
            <a:chExt cx="11834" cy="6082"/>
          </a:xfrm>
        </p:grpSpPr>
        <p:grpSp>
          <p:nvGrpSpPr>
            <p:cNvPr id="4" name="组合 3"/>
            <p:cNvGrpSpPr/>
            <p:nvPr/>
          </p:nvGrpSpPr>
          <p:grpSpPr>
            <a:xfrm>
              <a:off x="1423" y="2458"/>
              <a:ext cx="11834" cy="5092"/>
              <a:chOff x="1852" y="6357"/>
              <a:chExt cx="11834" cy="3599"/>
            </a:xfrm>
          </p:grpSpPr>
          <p:sp>
            <p:nvSpPr>
              <p:cNvPr id="8" name="文本框 7"/>
              <p:cNvSpPr txBox="1"/>
              <p:nvPr/>
            </p:nvSpPr>
            <p:spPr>
              <a:xfrm>
                <a:off x="1852" y="6357"/>
                <a:ext cx="11834" cy="718"/>
              </a:xfrm>
              <a:prstGeom prst="rect">
                <a:avLst/>
              </a:prstGeom>
              <a:noFill/>
            </p:spPr>
            <p:txBody>
              <a:bodyPr wrap="square" rtlCol="0" anchor="t">
                <a:spAutoFit/>
              </a:bodyPr>
              <a:lstStyle/>
              <a:p>
                <a:r>
                  <a:rPr lang="zh-CN" altLang="en-US">
                    <a:latin typeface="楷体" panose="02010609060101010101" charset="-122"/>
                    <a:ea typeface="楷体" panose="02010609060101010101" charset="-122"/>
                    <a:cs typeface="楷体" panose="02010609060101010101" charset="-122"/>
                  </a:rPr>
                  <a:t>定义 2.2 </a:t>
                </a:r>
                <a:r>
                  <a:rPr lang="en-US" altLang="zh-CN">
                    <a:latin typeface="楷体" panose="02010609060101010101" charset="-122"/>
                    <a:ea typeface="楷体" panose="02010609060101010101" charset="-122"/>
                    <a:cs typeface="楷体" panose="02010609060101010101" charset="-122"/>
                  </a:rPr>
                  <a:t> </a:t>
                </a:r>
                <a:r>
                  <a:rPr lang="zh-CN" altLang="en-US">
                    <a:latin typeface="楷体" panose="02010609060101010101" charset="-122"/>
                    <a:ea typeface="楷体" panose="02010609060101010101" charset="-122"/>
                    <a:cs typeface="楷体" panose="02010609060101010101" charset="-122"/>
                  </a:rPr>
                  <a:t>定义2.1中的标准的全变分范数的加权形式，即是加权的全变分范数定义如下：</a:t>
                </a:r>
              </a:p>
            </p:txBody>
          </p:sp>
          <mc:AlternateContent xmlns:mc="http://schemas.openxmlformats.org/markup-compatibility/2006" xmlns:a14="http://schemas.microsoft.com/office/drawing/2010/main">
            <mc:Choice Requires="a14">
              <p:sp>
                <p:nvSpPr>
                  <p:cNvPr id="9" name="文本框 8"/>
                  <p:cNvSpPr txBox="1"/>
                  <p:nvPr/>
                </p:nvSpPr>
                <p:spPr>
                  <a:xfrm>
                    <a:off x="1852" y="8190"/>
                    <a:ext cx="11834" cy="410"/>
                  </a:xfrm>
                  <a:prstGeom prst="rect">
                    <a:avLst/>
                  </a:prstGeom>
                  <a:noFill/>
                </p:spPr>
                <p:txBody>
                  <a:bodyPr wrap="square" rtlCol="0" anchor="t">
                    <a:spAutoFit/>
                  </a:bodyPr>
                  <a:lstStyle/>
                  <a:p>
                    <a:r>
                      <a:rPr lang="zh-CN" altLang="en-US" dirty="0">
                        <a:latin typeface="楷体" panose="02010609060101010101" charset="-122"/>
                        <a:ea typeface="楷体" panose="02010609060101010101" charset="-122"/>
                        <a:cs typeface="楷体" panose="02010609060101010101" charset="-122"/>
                      </a:rPr>
                      <a:t>其中边缘检测函数</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 </m:t>
                        </m:r>
                        <m:r>
                          <a:rPr lang="en-US" altLang="zh-CN" i="1">
                            <a:latin typeface="Cambria Math" panose="02040503050406030204" charset="0"/>
                            <a:ea typeface="楷体" panose="02010609060101010101" charset="-122"/>
                            <a:cs typeface="Cambria Math" panose="02040503050406030204" charset="0"/>
                          </a:rPr>
                          <m:t>𝑔</m:t>
                        </m:r>
                        <m:r>
                          <a:rPr lang="en-US" altLang="zh-CN" i="1">
                            <a:latin typeface="Cambria Math" panose="02040503050406030204" charset="0"/>
                            <a:ea typeface="楷体" panose="02010609060101010101" charset="-122"/>
                            <a:cs typeface="Cambria Math" panose="02040503050406030204" charset="0"/>
                          </a:rPr>
                          <m:t> </m:t>
                        </m:r>
                      </m:oMath>
                    </a14:m>
                    <a:r>
                      <a:rPr lang="zh-CN" altLang="en-US" dirty="0">
                        <a:latin typeface="楷体" panose="02010609060101010101" charset="-122"/>
                        <a:ea typeface="楷体" panose="02010609060101010101" charset="-122"/>
                        <a:cs typeface="楷体" panose="02010609060101010101" charset="-122"/>
                      </a:rPr>
                      <a:t>在</a:t>
                    </a:r>
                    <a:r>
                      <a:rPr lang="zh-CN" altLang="en-US" dirty="0">
                        <a:latin typeface="Times New Roman" panose="02020603050405020304" pitchFamily="18" charset="0"/>
                        <a:ea typeface="楷体" panose="02010609060101010101" charset="-122"/>
                        <a:cs typeface="Times New Roman" panose="02020603050405020304" pitchFamily="18" charset="0"/>
                      </a:rPr>
                      <a:t> GAC </a:t>
                    </a:r>
                    <a:r>
                      <a:rPr lang="zh-CN" altLang="en-US" dirty="0">
                        <a:latin typeface="楷体" panose="02010609060101010101" charset="-122"/>
                        <a:ea typeface="楷体" panose="02010609060101010101" charset="-122"/>
                        <a:cs typeface="楷体" panose="02010609060101010101" charset="-122"/>
                      </a:rPr>
                      <a:t>模型中提到，定义如下：</a:t>
                    </a:r>
                  </a:p>
                </p:txBody>
              </p:sp>
            </mc:Choice>
            <mc:Fallback xmlns="">
              <p:sp>
                <p:nvSpPr>
                  <p:cNvPr id="9" name="文本框 8"/>
                  <p:cNvSpPr txBox="1">
                    <a:spLocks noRot="1" noChangeAspect="1" noMove="1" noResize="1" noEditPoints="1" noAdjustHandles="1" noChangeArrowheads="1" noChangeShapeType="1" noTextEdit="1"/>
                  </p:cNvSpPr>
                  <p:nvPr/>
                </p:nvSpPr>
                <p:spPr>
                  <a:xfrm>
                    <a:off x="1852" y="8190"/>
                    <a:ext cx="11834" cy="410"/>
                  </a:xfrm>
                  <a:prstGeom prst="rect">
                    <a:avLst/>
                  </a:prstGeom>
                  <a:blipFill rotWithShape="1">
                    <a:blip r:embed="rId2"/>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1852" y="9546"/>
                    <a:ext cx="11640" cy="410"/>
                  </a:xfrm>
                  <a:prstGeom prst="rect">
                    <a:avLst/>
                  </a:prstGeom>
                  <a:noFill/>
                </p:spPr>
                <p:txBody>
                  <a:bodyPr wrap="square" rtlCol="0" anchor="t">
                    <a:spAutoFit/>
                  </a:bodyPr>
                  <a:lstStyle/>
                  <a:p>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𝛽</m:t>
                        </m:r>
                        <m:r>
                          <a:rPr lang="en-US" altLang="zh-CN" i="1">
                            <a:latin typeface="Cambria Math" panose="02040503050406030204" charset="0"/>
                            <a:ea typeface="楷体" panose="02010609060101010101" charset="-122"/>
                            <a:cs typeface="Cambria Math" panose="02040503050406030204" charset="0"/>
                          </a:rPr>
                          <m:t> ≥ 0 </m:t>
                        </m:r>
                      </m:oMath>
                    </a14:m>
                    <a:r>
                      <a:rPr lang="zh-CN" altLang="en-US">
                        <a:latin typeface="楷体" panose="02010609060101010101" charset="-122"/>
                        <a:ea typeface="楷体" panose="02010609060101010101" charset="-122"/>
                        <a:cs typeface="楷体" panose="02010609060101010101" charset="-122"/>
                      </a:rPr>
                      <a:t>是一个用来决定分割的细节水平的常量。</a:t>
                    </a:r>
                  </a:p>
                </p:txBody>
              </p:sp>
            </mc:Choice>
            <mc:Fallback xmlns="">
              <p:sp>
                <p:nvSpPr>
                  <p:cNvPr id="11" name="文本框 10"/>
                  <p:cNvSpPr txBox="1">
                    <a:spLocks noRot="1" noChangeAspect="1" noMove="1" noResize="1" noEditPoints="1" noAdjustHandles="1" noChangeArrowheads="1" noChangeShapeType="1" noTextEdit="1"/>
                  </p:cNvSpPr>
                  <p:nvPr/>
                </p:nvSpPr>
                <p:spPr>
                  <a:xfrm>
                    <a:off x="1852" y="9546"/>
                    <a:ext cx="11640" cy="410"/>
                  </a:xfrm>
                  <a:prstGeom prst="rect">
                    <a:avLst/>
                  </a:prstGeom>
                  <a:blipFill rotWithShape="1">
                    <a:blip r:embed="rId3"/>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5" name="文本框 14"/>
                <p:cNvSpPr txBox="1"/>
                <p:nvPr/>
              </p:nvSpPr>
              <p:spPr>
                <a:xfrm>
                  <a:off x="1465" y="7940"/>
                  <a:ext cx="11598" cy="600"/>
                </a:xfrm>
                <a:prstGeom prst="rect">
                  <a:avLst/>
                </a:prstGeom>
                <a:noFill/>
              </p:spPr>
              <p:txBody>
                <a:bodyPr wrap="square" rtlCol="0" anchor="t">
                  <a:spAutoFit/>
                </a:bodyPr>
                <a:lstStyle/>
                <a:p>
                  <a:r>
                    <a:rPr lang="zh-CN" altLang="en-US" dirty="0">
                      <a:latin typeface="楷体" panose="02010609060101010101" charset="-122"/>
                      <a:ea typeface="楷体" panose="02010609060101010101" charset="-122"/>
                      <a:cs typeface="楷体" panose="02010609060101010101" charset="-122"/>
                    </a:rPr>
                    <a:t>于是，可以给出在式(2-5)中定义的能量泛函</a:t>
                  </a:r>
                  <a14:m>
                    <m:oMath xmlns:m="http://schemas.openxmlformats.org/officeDocument/2006/math">
                      <m:sSup>
                        <m:sSupPr>
                          <m:ctrlPr>
                            <a:rPr lang="en-US" altLang="zh-CN" i="1">
                              <a:latin typeface="Cambria Math" panose="02040503050406030204" pitchFamily="18" charset="0"/>
                              <a:ea typeface="楷体" panose="02010609060101010101" charset="-122"/>
                              <a:cs typeface="Cambria Math" panose="02040503050406030204" charset="0"/>
                            </a:rPr>
                          </m:ctrlPr>
                        </m:sSupPr>
                        <m:e>
                          <m:r>
                            <a:rPr lang="en-US" altLang="zh-CN" i="1">
                              <a:latin typeface="Cambria Math" panose="02040503050406030204" charset="0"/>
                              <a:ea typeface="楷体" panose="02010609060101010101" charset="-122"/>
                              <a:cs typeface="Cambria Math" panose="02040503050406030204" charset="0"/>
                            </a:rPr>
                            <m:t>𝐸</m:t>
                          </m:r>
                        </m:e>
                        <m:sup>
                          <m:r>
                            <a:rPr lang="en-US" altLang="zh-CN" i="1">
                              <a:latin typeface="Cambria Math" panose="02040503050406030204" charset="0"/>
                              <a:ea typeface="楷体" panose="02010609060101010101" charset="-122"/>
                              <a:cs typeface="Cambria Math" panose="02040503050406030204" charset="0"/>
                            </a:rPr>
                            <m:t>𝐺𝐶𝑅𝑆𝐹</m:t>
                          </m:r>
                        </m:sup>
                      </m:sSup>
                      <m:r>
                        <a:rPr lang="en-US" altLang="zh-CN" i="1">
                          <a:latin typeface="Cambria Math" panose="02040503050406030204" charset="0"/>
                          <a:ea typeface="楷体" panose="02010609060101010101" charset="-122"/>
                          <a:cs typeface="Cambria Math" panose="02040503050406030204" charset="0"/>
                        </a:rPr>
                        <m:t> (</m:t>
                      </m:r>
                      <m:r>
                        <a:rPr lang="en-US" altLang="zh-CN" i="1">
                          <a:latin typeface="Cambria Math" panose="02040503050406030204" charset="0"/>
                          <a:ea typeface="楷体" panose="02010609060101010101" charset="-122"/>
                          <a:cs typeface="Cambria Math" panose="02040503050406030204" charset="0"/>
                        </a:rPr>
                        <m:t>𝜙</m:t>
                      </m:r>
                      <m:r>
                        <a:rPr lang="en-US" altLang="zh-CN" i="1">
                          <a:latin typeface="Cambria Math" panose="02040503050406030204" charset="0"/>
                          <a:ea typeface="楷体" panose="02010609060101010101" charset="-122"/>
                          <a:cs typeface="Cambria Math" panose="02040503050406030204" charset="0"/>
                        </a:rPr>
                        <m:t>) </m:t>
                      </m:r>
                    </m:oMath>
                  </a14:m>
                  <a:r>
                    <a:rPr lang="zh-CN" altLang="en-US" dirty="0">
                      <a:latin typeface="楷体" panose="02010609060101010101" charset="-122"/>
                      <a:ea typeface="楷体" panose="02010609060101010101" charset="-122"/>
                      <a:cs typeface="楷体" panose="02010609060101010101" charset="-122"/>
                    </a:rPr>
                    <a:t>的新的形式。</a:t>
                  </a:r>
                </a:p>
              </p:txBody>
            </p:sp>
          </mc:Choice>
          <mc:Fallback xmlns="">
            <p:sp>
              <p:nvSpPr>
                <p:cNvPr id="15" name="文本框 14"/>
                <p:cNvSpPr txBox="1">
                  <a:spLocks noRot="1" noChangeAspect="1" noMove="1" noResize="1" noEditPoints="1" noAdjustHandles="1" noChangeArrowheads="1" noChangeShapeType="1" noTextEdit="1"/>
                </p:cNvSpPr>
                <p:nvPr/>
              </p:nvSpPr>
              <p:spPr>
                <a:xfrm>
                  <a:off x="1465" y="7940"/>
                  <a:ext cx="11598" cy="600"/>
                </a:xfrm>
                <a:prstGeom prst="rect">
                  <a:avLst/>
                </a:prstGeom>
                <a:blipFill rotWithShape="1">
                  <a:blip r:embed="rId4"/>
                </a:blipFill>
              </p:spPr>
              <p:txBody>
                <a:bodyPr/>
                <a:lstStyle/>
                <a:p>
                  <a:r>
                    <a:rPr lang="zh-CN" altLang="en-US">
                      <a:noFill/>
                    </a:rPr>
                    <a:t> </a:t>
                  </a:r>
                </a:p>
              </p:txBody>
            </p:sp>
          </mc:Fallback>
        </mc:AlternateContent>
      </p:grpSp>
      <p:pic>
        <p:nvPicPr>
          <p:cNvPr id="3" name="图片 2"/>
          <p:cNvPicPr>
            <a:picLocks noChangeAspect="1"/>
          </p:cNvPicPr>
          <p:nvPr/>
        </p:nvPicPr>
        <p:blipFill>
          <a:blip r:embed="rId5"/>
          <a:stretch>
            <a:fillRect/>
          </a:stretch>
        </p:blipFill>
        <p:spPr>
          <a:xfrm>
            <a:off x="2647950" y="2263140"/>
            <a:ext cx="3848100" cy="624840"/>
          </a:xfrm>
          <a:prstGeom prst="rect">
            <a:avLst/>
          </a:prstGeom>
        </p:spPr>
      </p:pic>
      <p:pic>
        <p:nvPicPr>
          <p:cNvPr id="6" name="图片 5"/>
          <p:cNvPicPr>
            <a:picLocks noChangeAspect="1"/>
          </p:cNvPicPr>
          <p:nvPr/>
        </p:nvPicPr>
        <p:blipFill>
          <a:blip r:embed="rId6"/>
          <a:stretch>
            <a:fillRect/>
          </a:stretch>
        </p:blipFill>
        <p:spPr>
          <a:xfrm>
            <a:off x="3975735" y="3568065"/>
            <a:ext cx="1546860" cy="647700"/>
          </a:xfrm>
          <a:prstGeom prst="rect">
            <a:avLst/>
          </a:prstGeom>
        </p:spPr>
      </p:pic>
      <p:sp>
        <p:nvSpPr>
          <p:cNvPr id="10" name="文本框 9"/>
          <p:cNvSpPr txBox="1"/>
          <p:nvPr/>
        </p:nvSpPr>
        <p:spPr>
          <a:xfrm>
            <a:off x="7623175" y="3707765"/>
            <a:ext cx="944880" cy="368300"/>
          </a:xfrm>
          <a:prstGeom prst="rect">
            <a:avLst/>
          </a:prstGeom>
          <a:noFill/>
        </p:spPr>
        <p:txBody>
          <a:bodyPr wrap="none" rtlCol="0" anchor="t">
            <a:spAutoFit/>
          </a:bodyPr>
          <a:lstStyle/>
          <a:p>
            <a:r>
              <a:rPr lang="zh-CN" altLang="en-US" dirty="0">
                <a:latin typeface="Times New Roman" panose="02020603050405020304" pitchFamily="18" charset="0"/>
                <a:cs typeface="Times New Roman" panose="02020603050405020304" pitchFamily="18" charset="0"/>
                <a:sym typeface="+mn-ea"/>
              </a:rPr>
              <a:t>（</a:t>
            </a:r>
            <a:r>
              <a:rPr lang="en-US" altLang="zh-CN" dirty="0">
                <a:latin typeface="Times New Roman" panose="02020603050405020304" pitchFamily="18" charset="0"/>
                <a:cs typeface="Times New Roman" panose="02020603050405020304" pitchFamily="18" charset="0"/>
                <a:sym typeface="+mn-ea"/>
              </a:rPr>
              <a:t>2-8</a:t>
            </a:r>
            <a:r>
              <a:rPr lang="zh-CN" altLang="en-US" dirty="0">
                <a:latin typeface="Times New Roman" panose="02020603050405020304" pitchFamily="18" charset="0"/>
                <a:cs typeface="Times New Roman" panose="02020603050405020304" pitchFamily="18" charset="0"/>
                <a:sym typeface="+mn-ea"/>
              </a:rPr>
              <a:t>）</a:t>
            </a:r>
            <a:endParaRPr lang="zh-CN" altLang="en-US"/>
          </a:p>
        </p:txBody>
      </p:sp>
      <p:sp>
        <p:nvSpPr>
          <p:cNvPr id="12" name="文本框 11"/>
          <p:cNvSpPr txBox="1"/>
          <p:nvPr/>
        </p:nvSpPr>
        <p:spPr>
          <a:xfrm>
            <a:off x="7623175" y="2388870"/>
            <a:ext cx="944880" cy="368300"/>
          </a:xfrm>
          <a:prstGeom prst="rect">
            <a:avLst/>
          </a:prstGeom>
          <a:noFill/>
        </p:spPr>
        <p:txBody>
          <a:bodyPr wrap="none" rtlCol="0" anchor="t">
            <a:spAutoFit/>
          </a:bodyPr>
          <a:lstStyle/>
          <a:p>
            <a:r>
              <a:rPr lang="zh-CN" altLang="en-US" dirty="0">
                <a:latin typeface="Times New Roman" panose="02020603050405020304" pitchFamily="18" charset="0"/>
                <a:cs typeface="Times New Roman" panose="02020603050405020304" pitchFamily="18" charset="0"/>
                <a:sym typeface="+mn-ea"/>
              </a:rPr>
              <a:t>（</a:t>
            </a:r>
            <a:r>
              <a:rPr lang="en-US" altLang="zh-CN" dirty="0">
                <a:latin typeface="Times New Roman" panose="02020603050405020304" pitchFamily="18" charset="0"/>
                <a:cs typeface="Times New Roman" panose="02020603050405020304" pitchFamily="18" charset="0"/>
                <a:sym typeface="+mn-ea"/>
              </a:rPr>
              <a:t>2-7</a:t>
            </a:r>
            <a:r>
              <a:rPr lang="zh-CN" altLang="en-US" dirty="0">
                <a:latin typeface="Times New Roman" panose="02020603050405020304" pitchFamily="18" charset="0"/>
                <a:cs typeface="Times New Roman" panose="02020603050405020304" pitchFamily="18" charset="0"/>
                <a:sym typeface="+mn-ea"/>
              </a:rPr>
              <a:t>）</a:t>
            </a:r>
            <a:endParaRPr lang="zh-CN" altLang="en-US"/>
          </a:p>
        </p:txBody>
      </p:sp>
      <mc:AlternateContent xmlns:mc="http://schemas.openxmlformats.org/markup-compatibility/2006">
        <mc:Choice xmlns:p14="http://schemas.microsoft.com/office/powerpoint/2010/main" Requires="p14">
          <p:contentPart p14:bwMode="auto" r:id="rId7">
            <p14:nvContentPartPr>
              <p14:cNvPr id="5" name="墨迹 4">
                <a:extLst>
                  <a:ext uri="{FF2B5EF4-FFF2-40B4-BE49-F238E27FC236}">
                    <a16:creationId xmlns:a16="http://schemas.microsoft.com/office/drawing/2014/main" id="{99C2F0E9-5C76-1DC8-B994-CA998566C22F}"/>
                  </a:ext>
                </a:extLst>
              </p14:cNvPr>
              <p14:cNvContentPartPr/>
              <p14:nvPr/>
            </p14:nvContentPartPr>
            <p14:xfrm>
              <a:off x="1216800" y="1797840"/>
              <a:ext cx="7150680" cy="2436480"/>
            </p14:xfrm>
          </p:contentPart>
        </mc:Choice>
        <mc:Fallback>
          <p:pic>
            <p:nvPicPr>
              <p:cNvPr id="5" name="墨迹 4">
                <a:extLst>
                  <a:ext uri="{FF2B5EF4-FFF2-40B4-BE49-F238E27FC236}">
                    <a16:creationId xmlns:a16="http://schemas.microsoft.com/office/drawing/2014/main" id="{99C2F0E9-5C76-1DC8-B994-CA998566C22F}"/>
                  </a:ext>
                </a:extLst>
              </p:cNvPr>
              <p:cNvPicPr/>
              <p:nvPr/>
            </p:nvPicPr>
            <p:blipFill>
              <a:blip r:embed="rId8"/>
              <a:stretch>
                <a:fillRect/>
              </a:stretch>
            </p:blipFill>
            <p:spPr>
              <a:xfrm>
                <a:off x="1207440" y="1788480"/>
                <a:ext cx="7169400" cy="2455200"/>
              </a:xfrm>
              <a:prstGeom prst="rect">
                <a:avLst/>
              </a:prstGeom>
            </p:spPr>
          </p:pic>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44245" y="161290"/>
            <a:ext cx="5871845" cy="772795"/>
          </a:xfrm>
        </p:spPr>
        <p:txBody>
          <a:bodyPr>
            <a:noAutofit/>
          </a:bodyPr>
          <a:lstStyle/>
          <a:p>
            <a:r>
              <a:rPr lang="en-US" altLang="zh-CN" sz="2800" dirty="0">
                <a:cs typeface="微软雅黑" panose="020B0503020204020204" pitchFamily="34" charset="-122"/>
                <a:sym typeface="+mn-ea"/>
              </a:rPr>
              <a:t>2.2 全局凸区域可伸缩拟合能量模型</a:t>
            </a:r>
          </a:p>
        </p:txBody>
      </p:sp>
      <p:grpSp>
        <p:nvGrpSpPr>
          <p:cNvPr id="24" name="组合 23"/>
          <p:cNvGrpSpPr/>
          <p:nvPr/>
        </p:nvGrpSpPr>
        <p:grpSpPr>
          <a:xfrm>
            <a:off x="1053465" y="1010920"/>
            <a:ext cx="7677150" cy="5287010"/>
            <a:chOff x="1659" y="1800"/>
            <a:chExt cx="12090" cy="8326"/>
          </a:xfrm>
        </p:grpSpPr>
        <mc:AlternateContent xmlns:mc="http://schemas.openxmlformats.org/markup-compatibility/2006" xmlns:a14="http://schemas.microsoft.com/office/drawing/2010/main">
          <mc:Choice Requires="a14">
            <p:sp>
              <p:nvSpPr>
                <p:cNvPr id="3" name="文本框 2"/>
                <p:cNvSpPr txBox="1"/>
                <p:nvPr/>
              </p:nvSpPr>
              <p:spPr>
                <a:xfrm>
                  <a:off x="1659" y="1800"/>
                  <a:ext cx="12090" cy="600"/>
                </a:xfrm>
                <a:prstGeom prst="rect">
                  <a:avLst/>
                </a:prstGeom>
                <a:noFill/>
              </p:spPr>
              <p:txBody>
                <a:bodyPr wrap="square" rtlCol="0" anchor="t">
                  <a:spAutoFit/>
                </a:bodyPr>
                <a:lstStyle/>
                <a:p>
                  <a:r>
                    <a:rPr lang="zh-CN" altLang="en-US" dirty="0">
                      <a:latin typeface="楷体" panose="02010609060101010101" charset="-122"/>
                      <a:ea typeface="楷体" panose="02010609060101010101" charset="-122"/>
                      <a:cs typeface="楷体" panose="02010609060101010101" charset="-122"/>
                    </a:rPr>
                    <a:t>定义 2.3 新提出的 GCRSF 模型的能量泛函</a:t>
                  </a:r>
                  <a14:m>
                    <m:oMath xmlns:m="http://schemas.openxmlformats.org/officeDocument/2006/math">
                      <m:sSup>
                        <m:sSupPr>
                          <m:ctrlPr>
                            <a:rPr lang="en-US" altLang="zh-CN" i="1">
                              <a:latin typeface="Cambria Math" panose="02040503050406030204" pitchFamily="18" charset="0"/>
                              <a:ea typeface="楷体" panose="02010609060101010101" charset="-122"/>
                              <a:cs typeface="楷体" panose="02010609060101010101" charset="-122"/>
                            </a:rPr>
                          </m:ctrlPr>
                        </m:sSupPr>
                        <m:e>
                          <m:r>
                            <a:rPr lang="en-US" altLang="zh-CN">
                              <a:latin typeface="Cambria Math" panose="02040503050406030204" pitchFamily="18" charset="0"/>
                              <a:ea typeface="楷体" panose="02010609060101010101" charset="-122"/>
                              <a:cs typeface="楷体" panose="02010609060101010101" charset="-122"/>
                            </a:rPr>
                            <m:t>𝐸</m:t>
                          </m:r>
                        </m:e>
                        <m:sup>
                          <m:r>
                            <a:rPr lang="en-US" altLang="zh-CN">
                              <a:latin typeface="Cambria Math" panose="02040503050406030204" pitchFamily="18" charset="0"/>
                              <a:ea typeface="楷体" panose="02010609060101010101" charset="-122"/>
                              <a:cs typeface="楷体" panose="02010609060101010101" charset="-122"/>
                            </a:rPr>
                            <m:t>𝐺𝐶𝑅𝑆𝐹</m:t>
                          </m:r>
                        </m:sup>
                      </m:sSup>
                      <m:r>
                        <a:rPr lang="en-US" altLang="zh-CN">
                          <a:latin typeface="Cambria Math" panose="02040503050406030204" pitchFamily="18" charset="0"/>
                          <a:ea typeface="楷体" panose="02010609060101010101" charset="-122"/>
                          <a:cs typeface="楷体" panose="02010609060101010101" charset="-122"/>
                        </a:rPr>
                        <m:t> (</m:t>
                      </m:r>
                      <m:r>
                        <a:rPr lang="en-US" altLang="zh-CN">
                          <a:latin typeface="Cambria Math" panose="02040503050406030204" pitchFamily="18" charset="0"/>
                          <a:ea typeface="楷体" panose="02010609060101010101" charset="-122"/>
                          <a:cs typeface="楷体" panose="02010609060101010101" charset="-122"/>
                        </a:rPr>
                        <m:t>𝜙</m:t>
                      </m:r>
                      <m:r>
                        <a:rPr lang="en-US" altLang="zh-CN">
                          <a:latin typeface="Cambria Math" panose="02040503050406030204" pitchFamily="18" charset="0"/>
                          <a:ea typeface="楷体" panose="02010609060101010101" charset="-122"/>
                          <a:cs typeface="楷体" panose="02010609060101010101" charset="-122"/>
                        </a:rPr>
                        <m:t>) </m:t>
                      </m:r>
                    </m:oMath>
                  </a14:m>
                  <a:r>
                    <a:rPr lang="zh-CN" altLang="en-US" dirty="0">
                      <a:latin typeface="楷体" panose="02010609060101010101" charset="-122"/>
                      <a:ea typeface="楷体" panose="02010609060101010101" charset="-122"/>
                      <a:cs typeface="楷体" panose="02010609060101010101" charset="-122"/>
                    </a:rPr>
                    <a:t>定义如下：</a:t>
                  </a:r>
                </a:p>
              </p:txBody>
            </p:sp>
          </mc:Choice>
          <mc:Fallback xmlns="">
            <p:sp>
              <p:nvSpPr>
                <p:cNvPr id="3" name="文本框 2"/>
                <p:cNvSpPr txBox="1">
                  <a:spLocks noRot="1" noChangeAspect="1" noMove="1" noResize="1" noEditPoints="1" noAdjustHandles="1" noChangeArrowheads="1" noChangeShapeType="1" noTextEdit="1"/>
                </p:cNvSpPr>
                <p:nvPr/>
              </p:nvSpPr>
              <p:spPr>
                <a:xfrm>
                  <a:off x="1659" y="1800"/>
                  <a:ext cx="12090" cy="600"/>
                </a:xfrm>
                <a:prstGeom prst="rect">
                  <a:avLst/>
                </a:prstGeom>
                <a:blipFill>
                  <a:blip r:embed="rId2"/>
                  <a:stretch>
                    <a:fillRect l="-715" t="-11290" b="-209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1660" y="3841"/>
                  <a:ext cx="11384" cy="600"/>
                </a:xfrm>
                <a:prstGeom prst="rect">
                  <a:avLst/>
                </a:prstGeom>
                <a:noFill/>
              </p:spPr>
              <p:txBody>
                <a:bodyPr wrap="square" rtlCol="0" anchor="t">
                  <a:spAutoFit/>
                </a:bodyPr>
                <a:lstStyle/>
                <a:p>
                  <a:r>
                    <a:rPr lang="zh-CN" altLang="en-US" dirty="0">
                      <a:latin typeface="楷体" panose="02010609060101010101" charset="-122"/>
                      <a:ea typeface="楷体" panose="02010609060101010101" charset="-122"/>
                      <a:cs typeface="楷体" panose="02010609060101010101" charset="-122"/>
                    </a:rPr>
                    <a:t>为了方便起见，将上述能量泛函</a:t>
                  </a:r>
                  <a14:m>
                    <m:oMath xmlns:m="http://schemas.openxmlformats.org/officeDocument/2006/math">
                      <m:sSup>
                        <m:sSupPr>
                          <m:ctrlPr>
                            <a:rPr lang="en-US" altLang="zh-CN" i="1">
                              <a:latin typeface="Cambria Math" panose="02040503050406030204" pitchFamily="18" charset="0"/>
                              <a:ea typeface="楷体" panose="02010609060101010101" charset="-122"/>
                              <a:cs typeface="Cambria Math" panose="02040503050406030204" charset="0"/>
                            </a:rPr>
                          </m:ctrlPr>
                        </m:sSupPr>
                        <m:e>
                          <m:r>
                            <a:rPr lang="en-US" altLang="zh-CN" i="1">
                              <a:latin typeface="Cambria Math" panose="02040503050406030204" charset="0"/>
                              <a:ea typeface="楷体" panose="02010609060101010101" charset="-122"/>
                              <a:cs typeface="Cambria Math" panose="02040503050406030204" charset="0"/>
                            </a:rPr>
                            <m:t>𝐸</m:t>
                          </m:r>
                        </m:e>
                        <m:sup>
                          <m:r>
                            <a:rPr lang="en-US" altLang="zh-CN" i="1">
                              <a:latin typeface="Cambria Math" panose="02040503050406030204" charset="0"/>
                              <a:ea typeface="楷体" panose="02010609060101010101" charset="-122"/>
                              <a:cs typeface="Cambria Math" panose="02040503050406030204" charset="0"/>
                            </a:rPr>
                            <m:t>𝐺𝐶𝑅𝑆𝐹</m:t>
                          </m:r>
                        </m:sup>
                      </m:sSup>
                      <m:r>
                        <a:rPr lang="en-US" altLang="zh-CN" i="1">
                          <a:latin typeface="Cambria Math" panose="02040503050406030204" charset="0"/>
                          <a:ea typeface="MS Mincho" charset="0"/>
                          <a:cs typeface="Cambria Math" panose="02040503050406030204" charset="0"/>
                        </a:rPr>
                        <m:t> (</m:t>
                      </m:r>
                      <m:r>
                        <a:rPr lang="en-US" altLang="zh-CN" i="1">
                          <a:latin typeface="Cambria Math" panose="02040503050406030204" charset="0"/>
                          <a:ea typeface="MS Mincho" charset="0"/>
                          <a:cs typeface="Cambria Math" panose="02040503050406030204" charset="0"/>
                        </a:rPr>
                        <m:t>𝜙</m:t>
                      </m:r>
                      <m:r>
                        <a:rPr lang="en-US" altLang="zh-CN" i="1">
                          <a:latin typeface="Cambria Math" panose="02040503050406030204" charset="0"/>
                          <a:ea typeface="MS Mincho" charset="0"/>
                          <a:cs typeface="Cambria Math" panose="02040503050406030204" charset="0"/>
                        </a:rPr>
                        <m:t>)</m:t>
                      </m:r>
                    </m:oMath>
                  </a14:m>
                  <a:r>
                    <a:rPr lang="zh-CN" altLang="en-US" dirty="0">
                      <a:latin typeface="楷体" panose="02010609060101010101" charset="-122"/>
                      <a:ea typeface="楷体" panose="02010609060101010101" charset="-122"/>
                      <a:cs typeface="楷体" panose="02010609060101010101" charset="-122"/>
                    </a:rPr>
                    <a:t>简记为如下形式：</a:t>
                  </a:r>
                </a:p>
              </p:txBody>
            </p:sp>
          </mc:Choice>
          <mc:Fallback xmlns="">
            <p:sp>
              <p:nvSpPr>
                <p:cNvPr id="10" name="文本框 9"/>
                <p:cNvSpPr txBox="1">
                  <a:spLocks noRot="1" noChangeAspect="1" noMove="1" noResize="1" noEditPoints="1" noAdjustHandles="1" noChangeArrowheads="1" noChangeShapeType="1" noTextEdit="1"/>
                </p:cNvSpPr>
                <p:nvPr/>
              </p:nvSpPr>
              <p:spPr>
                <a:xfrm>
                  <a:off x="1660" y="3841"/>
                  <a:ext cx="11384" cy="600"/>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1659" y="5882"/>
                  <a:ext cx="11778" cy="1036"/>
                </a:xfrm>
                <a:prstGeom prst="rect">
                  <a:avLst/>
                </a:prstGeom>
                <a:noFill/>
              </p:spPr>
              <p:txBody>
                <a:bodyPr wrap="square" rtlCol="0" anchor="t">
                  <a:spAutoFit/>
                </a:bodyPr>
                <a:lstStyle/>
                <a:p>
                  <a:r>
                    <a:rPr lang="zh-CN" altLang="en-US" dirty="0">
                      <a:latin typeface="楷体" panose="02010609060101010101" charset="-122"/>
                      <a:ea typeface="楷体" panose="02010609060101010101" charset="-122"/>
                      <a:cs typeface="楷体" panose="02010609060101010101" charset="-122"/>
                    </a:rPr>
                    <a:t>于是，新提出的</a:t>
                  </a:r>
                  <a:r>
                    <a:rPr lang="zh-CN" altLang="en-US" dirty="0">
                      <a:latin typeface="Times New Roman" panose="02020603050405020304" pitchFamily="18" charset="0"/>
                      <a:ea typeface="楷体" panose="02010609060101010101" charset="-122"/>
                      <a:cs typeface="Times New Roman" panose="02020603050405020304" pitchFamily="18" charset="0"/>
                    </a:rPr>
                    <a:t> GCRSF </a:t>
                  </a:r>
                  <a:r>
                    <a:rPr lang="zh-CN" altLang="en-US" dirty="0">
                      <a:latin typeface="楷体" panose="02010609060101010101" charset="-122"/>
                      <a:ea typeface="楷体" panose="02010609060101010101" charset="-122"/>
                      <a:cs typeface="楷体" panose="02010609060101010101" charset="-122"/>
                    </a:rPr>
                    <a:t>模型即是极小化式 (2-9) 或式 (2-10) 中能量泛函</a:t>
                  </a:r>
                  <a14:m>
                    <m:oMath xmlns:m="http://schemas.openxmlformats.org/officeDocument/2006/math">
                      <m:sSup>
                        <m:sSupPr>
                          <m:ctrlPr>
                            <a:rPr lang="en-US" altLang="zh-CN" i="1">
                              <a:latin typeface="Cambria Math" panose="02040503050406030204" pitchFamily="18" charset="0"/>
                              <a:ea typeface="楷体" panose="02010609060101010101" charset="-122"/>
                              <a:cs typeface="Cambria Math" panose="02040503050406030204" charset="0"/>
                            </a:rPr>
                          </m:ctrlPr>
                        </m:sSupPr>
                        <m:e>
                          <m:r>
                            <a:rPr lang="en-US" altLang="zh-CN" i="1">
                              <a:latin typeface="Cambria Math" panose="02040503050406030204" charset="0"/>
                              <a:ea typeface="楷体" panose="02010609060101010101" charset="-122"/>
                              <a:cs typeface="Cambria Math" panose="02040503050406030204" charset="0"/>
                            </a:rPr>
                            <m:t>𝐸</m:t>
                          </m:r>
                        </m:e>
                        <m:sup>
                          <m:r>
                            <a:rPr lang="en-US" altLang="zh-CN" i="1">
                              <a:latin typeface="Cambria Math" panose="02040503050406030204" charset="0"/>
                              <a:ea typeface="楷体" panose="02010609060101010101" charset="-122"/>
                              <a:cs typeface="Cambria Math" panose="02040503050406030204" charset="0"/>
                            </a:rPr>
                            <m:t>𝐺𝐶𝑅𝑆𝐹</m:t>
                          </m:r>
                        </m:sup>
                      </m:sSup>
                      <m:r>
                        <a:rPr lang="en-US" altLang="zh-CN" i="1">
                          <a:latin typeface="Cambria Math" panose="02040503050406030204" charset="0"/>
                          <a:ea typeface="MS Mincho" charset="0"/>
                          <a:cs typeface="Cambria Math" panose="02040503050406030204" charset="0"/>
                        </a:rPr>
                        <m:t> (</m:t>
                      </m:r>
                      <m:r>
                        <a:rPr lang="en-US" altLang="zh-CN" i="1">
                          <a:latin typeface="Cambria Math" panose="02040503050406030204" charset="0"/>
                          <a:ea typeface="MS Mincho" charset="0"/>
                          <a:cs typeface="Cambria Math" panose="02040503050406030204" charset="0"/>
                        </a:rPr>
                        <m:t>𝜙</m:t>
                      </m:r>
                      <m:r>
                        <a:rPr lang="en-US" altLang="zh-CN" i="1">
                          <a:latin typeface="Cambria Math" panose="02040503050406030204" charset="0"/>
                          <a:ea typeface="MS Mincho" charset="0"/>
                          <a:cs typeface="Cambria Math" panose="02040503050406030204" charset="0"/>
                        </a:rPr>
                        <m:t>)</m:t>
                      </m:r>
                    </m:oMath>
                  </a14:m>
                  <a:r>
                    <a:rPr lang="zh-CN" altLang="en-US" dirty="0">
                      <a:latin typeface="楷体" panose="02010609060101010101" charset="-122"/>
                      <a:ea typeface="楷体" panose="02010609060101010101" charset="-122"/>
                      <a:cs typeface="楷体" panose="02010609060101010101" charset="-122"/>
                    </a:rPr>
                    <a:t>，即要解决的极小化问题就是：</a:t>
                  </a:r>
                </a:p>
              </p:txBody>
            </p:sp>
          </mc:Choice>
          <mc:Fallback xmlns="">
            <p:sp>
              <p:nvSpPr>
                <p:cNvPr id="13" name="文本框 12"/>
                <p:cNvSpPr txBox="1">
                  <a:spLocks noRot="1" noChangeAspect="1" noMove="1" noResize="1" noEditPoints="1" noAdjustHandles="1" noChangeArrowheads="1" noChangeShapeType="1" noTextEdit="1"/>
                </p:cNvSpPr>
                <p:nvPr/>
              </p:nvSpPr>
              <p:spPr>
                <a:xfrm>
                  <a:off x="1659" y="5882"/>
                  <a:ext cx="11778" cy="1036"/>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1661" y="7781"/>
                  <a:ext cx="11852" cy="2345"/>
                </a:xfrm>
                <a:prstGeom prst="rect">
                  <a:avLst/>
                </a:prstGeom>
                <a:noFill/>
              </p:spPr>
              <p:txBody>
                <a:bodyPr wrap="square" rtlCol="0" anchor="t">
                  <a:spAutoFit/>
                </a:bodyPr>
                <a:lstStyle/>
                <a:p>
                  <a:r>
                    <a:rPr lang="zh-CN" altLang="en-US" dirty="0">
                      <a:latin typeface="楷体" panose="02010609060101010101" charset="-122"/>
                      <a:ea typeface="楷体" panose="02010609060101010101" charset="-122"/>
                      <a:cs typeface="楷体" panose="02010609060101010101" charset="-122"/>
                    </a:rPr>
                    <a:t>注意到在式(2-9)或式(2-10)中定义的能量泛函</a:t>
                  </a:r>
                  <a14:m>
                    <m:oMath xmlns:m="http://schemas.openxmlformats.org/officeDocument/2006/math">
                      <m:sSup>
                        <m:sSupPr>
                          <m:ctrlPr>
                            <a:rPr lang="en-US" altLang="zh-CN" i="1">
                              <a:latin typeface="Cambria Math" panose="02040503050406030204" pitchFamily="18" charset="0"/>
                              <a:ea typeface="楷体" panose="02010609060101010101" charset="-122"/>
                              <a:cs typeface="Cambria Math" panose="02040503050406030204" charset="0"/>
                            </a:rPr>
                          </m:ctrlPr>
                        </m:sSupPr>
                        <m:e>
                          <m:r>
                            <a:rPr lang="en-US" altLang="zh-CN" i="1">
                              <a:latin typeface="Cambria Math" panose="02040503050406030204" charset="0"/>
                              <a:ea typeface="楷体" panose="02010609060101010101" charset="-122"/>
                              <a:cs typeface="Cambria Math" panose="02040503050406030204" charset="0"/>
                            </a:rPr>
                            <m:t>𝐸</m:t>
                          </m:r>
                        </m:e>
                        <m:sup>
                          <m:r>
                            <a:rPr lang="en-US" altLang="zh-CN" i="1">
                              <a:latin typeface="Cambria Math" panose="02040503050406030204" charset="0"/>
                              <a:ea typeface="楷体" panose="02010609060101010101" charset="-122"/>
                              <a:cs typeface="Cambria Math" panose="02040503050406030204" charset="0"/>
                            </a:rPr>
                            <m:t>𝐺𝐶𝑅𝑆𝐹</m:t>
                          </m:r>
                        </m:sup>
                      </m:sSup>
                      <m:r>
                        <a:rPr lang="en-US" altLang="zh-CN" i="1">
                          <a:latin typeface="Cambria Math" panose="02040503050406030204" charset="0"/>
                          <a:ea typeface="MS Mincho" charset="0"/>
                          <a:cs typeface="Cambria Math" panose="02040503050406030204" charset="0"/>
                        </a:rPr>
                        <m:t> (</m:t>
                      </m:r>
                      <m:r>
                        <a:rPr lang="en-US" altLang="zh-CN" i="1">
                          <a:latin typeface="Cambria Math" panose="02040503050406030204" charset="0"/>
                          <a:ea typeface="MS Mincho" charset="0"/>
                          <a:cs typeface="Cambria Math" panose="02040503050406030204" charset="0"/>
                        </a:rPr>
                        <m:t>𝜙</m:t>
                      </m:r>
                      <m:r>
                        <a:rPr lang="en-US" altLang="zh-CN" i="1">
                          <a:latin typeface="Cambria Math" panose="02040503050406030204" charset="0"/>
                          <a:ea typeface="MS Mincho" charset="0"/>
                          <a:cs typeface="Cambria Math" panose="02040503050406030204" charset="0"/>
                        </a:rPr>
                        <m:t>)</m:t>
                      </m:r>
                    </m:oMath>
                  </a14:m>
                  <a:r>
                    <a:rPr lang="zh-CN" altLang="en-US" dirty="0">
                      <a:latin typeface="楷体" panose="02010609060101010101" charset="-122"/>
                      <a:ea typeface="楷体" panose="02010609060101010101" charset="-122"/>
                      <a:cs typeface="楷体" panose="02010609060101010101" charset="-122"/>
                    </a:rPr>
                    <a:t>关于</a:t>
                  </a:r>
                  <a14:m>
                    <m:oMath xmlns:m="http://schemas.openxmlformats.org/officeDocument/2006/math">
                      <m:r>
                        <a:rPr lang="en-US" altLang="zh-CN" i="1">
                          <a:latin typeface="Cambria Math" panose="02040503050406030204" charset="0"/>
                          <a:ea typeface="MS Mincho" charset="0"/>
                          <a:cs typeface="Cambria Math" panose="02040503050406030204" charset="0"/>
                        </a:rPr>
                        <m:t>𝜙</m:t>
                      </m:r>
                    </m:oMath>
                  </a14:m>
                  <a:r>
                    <a:rPr lang="zh-CN" altLang="en-US" dirty="0">
                      <a:latin typeface="楷体" panose="02010609060101010101" charset="-122"/>
                      <a:ea typeface="楷体" panose="02010609060101010101" charset="-122"/>
                      <a:cs typeface="楷体" panose="02010609060101010101" charset="-122"/>
                    </a:rPr>
                    <a:t>是一次齐次的，因此一般情况下它没有唯一的全局极小点。这个问题是由曲线的水平集表示并不是唯一的引起的，这可以通过将水平集函数</a:t>
                  </a:r>
                  <a14:m>
                    <m:oMath xmlns:m="http://schemas.openxmlformats.org/officeDocument/2006/math">
                      <m:r>
                        <a:rPr lang="en-US" altLang="zh-CN" i="1">
                          <a:latin typeface="Cambria Math" panose="02040503050406030204" charset="0"/>
                          <a:ea typeface="MS Mincho" charset="0"/>
                          <a:cs typeface="Cambria Math" panose="02040503050406030204" charset="0"/>
                        </a:rPr>
                        <m:t>𝜙</m:t>
                      </m:r>
                    </m:oMath>
                  </a14:m>
                  <a:r>
                    <a:rPr lang="zh-CN" altLang="en-US" dirty="0">
                      <a:latin typeface="楷体" panose="02010609060101010101" charset="-122"/>
                      <a:ea typeface="楷体" panose="02010609060101010101" charset="-122"/>
                      <a:cs typeface="楷体" panose="02010609060101010101" charset="-122"/>
                    </a:rPr>
                    <a:t>限制在一个有限区间内，如</a:t>
                  </a:r>
                  <a14:m>
                    <m:oMath xmlns:m="http://schemas.openxmlformats.org/officeDocument/2006/math">
                      <m:r>
                        <a:rPr lang="en-US" altLang="zh-CN">
                          <a:latin typeface="Cambria Math" panose="02040503050406030204" charset="0"/>
                          <a:ea typeface="楷体" panose="02010609060101010101" charset="-122"/>
                          <a:cs typeface="Cambria Math" panose="02040503050406030204" charset="0"/>
                        </a:rPr>
                        <m:t> [</m:t>
                      </m:r>
                      <m:sSub>
                        <m:sSubPr>
                          <m:ctrlPr>
                            <a:rPr lang="en-US" altLang="zh-CN"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𝑎</m:t>
                          </m:r>
                        </m:e>
                        <m:sub>
                          <m:r>
                            <a:rPr lang="en-US" altLang="zh-CN" i="1">
                              <a:latin typeface="Cambria Math" panose="02040503050406030204" charset="0"/>
                              <a:ea typeface="楷体" panose="02010609060101010101" charset="-122"/>
                              <a:cs typeface="Cambria Math" panose="02040503050406030204" charset="0"/>
                            </a:rPr>
                            <m:t>0</m:t>
                          </m:r>
                        </m:sub>
                      </m:sSub>
                      <m:r>
                        <a:rPr lang="en-US" altLang="zh-CN">
                          <a:latin typeface="Cambria Math" panose="02040503050406030204" charset="0"/>
                          <a:ea typeface="楷体" panose="02010609060101010101" charset="-122"/>
                          <a:cs typeface="Cambria Math" panose="02040503050406030204" charset="0"/>
                        </a:rPr>
                        <m:t>, </m:t>
                      </m:r>
                      <m:sSub>
                        <m:sSubPr>
                          <m:ctrlPr>
                            <a:rPr lang="en-US" altLang="zh-CN"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𝑏</m:t>
                          </m:r>
                        </m:e>
                        <m:sub>
                          <m:r>
                            <a:rPr lang="en-US" altLang="zh-CN" i="1">
                              <a:latin typeface="Cambria Math" panose="02040503050406030204" charset="0"/>
                              <a:ea typeface="楷体" panose="02010609060101010101" charset="-122"/>
                              <a:cs typeface="Cambria Math" panose="02040503050406030204" charset="0"/>
                            </a:rPr>
                            <m:t>0</m:t>
                          </m:r>
                        </m:sub>
                      </m:sSub>
                      <m:r>
                        <a:rPr lang="en-US" altLang="zh-CN">
                          <a:latin typeface="Cambria Math" panose="02040503050406030204" charset="0"/>
                          <a:ea typeface="楷体" panose="02010609060101010101" charset="-122"/>
                          <a:cs typeface="Cambria Math" panose="02040503050406030204" charset="0"/>
                        </a:rPr>
                        <m:t>]</m:t>
                      </m:r>
                    </m:oMath>
                  </a14:m>
                  <a:r>
                    <a:rPr lang="zh-CN" altLang="en-US" dirty="0">
                      <a:latin typeface="楷体" panose="02010609060101010101" charset="-122"/>
                      <a:ea typeface="楷体" panose="02010609060101010101" charset="-122"/>
                      <a:cs typeface="楷体" panose="02010609060101010101" charset="-122"/>
                    </a:rPr>
                    <a:t>，即是</a:t>
                  </a:r>
                  <a14:m>
                    <m:oMath xmlns:m="http://schemas.openxmlformats.org/officeDocument/2006/math">
                      <m:sSub>
                        <m:sSubPr>
                          <m:ctrlPr>
                            <a:rPr lang="en-US" altLang="zh-CN"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𝑎</m:t>
                          </m:r>
                        </m:e>
                        <m:sub>
                          <m:r>
                            <a:rPr lang="en-US" altLang="zh-CN" i="1">
                              <a:latin typeface="Cambria Math" panose="02040503050406030204" charset="0"/>
                              <a:ea typeface="楷体" panose="02010609060101010101" charset="-122"/>
                              <a:cs typeface="Cambria Math" panose="02040503050406030204" charset="0"/>
                            </a:rPr>
                            <m:t>0</m:t>
                          </m:r>
                        </m:sub>
                      </m:sSub>
                    </m:oMath>
                  </a14:m>
                  <a:r>
                    <a:rPr lang="zh-CN" altLang="en-US" dirty="0">
                      <a:latin typeface="楷体" panose="02010609060101010101" charset="-122"/>
                      <a:ea typeface="楷体" panose="02010609060101010101" charset="-122"/>
                      <a:cs typeface="楷体" panose="02010609060101010101" charset="-122"/>
                    </a:rPr>
                    <a:t>≤</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 </m:t>
                      </m:r>
                      <m:r>
                        <a:rPr lang="en-US" altLang="zh-CN" i="1">
                          <a:latin typeface="Cambria Math" panose="02040503050406030204" charset="0"/>
                          <a:ea typeface="楷体" panose="02010609060101010101" charset="-122"/>
                          <a:cs typeface="Cambria Math" panose="02040503050406030204" charset="0"/>
                        </a:rPr>
                        <m:t>𝜙</m:t>
                      </m:r>
                      <m:r>
                        <a:rPr lang="en-US" altLang="zh-CN" i="1">
                          <a:latin typeface="Cambria Math" panose="02040503050406030204" charset="0"/>
                          <a:ea typeface="楷体" panose="02010609060101010101" charset="-122"/>
                          <a:cs typeface="Cambria Math" panose="02040503050406030204" charset="0"/>
                        </a:rPr>
                        <m:t>(</m:t>
                      </m:r>
                      <m:r>
                        <a:rPr lang="en-US" altLang="zh-CN" b="1">
                          <a:latin typeface="Cambria Math" panose="02040503050406030204" charset="0"/>
                          <a:ea typeface="楷体" panose="02010609060101010101" charset="-122"/>
                          <a:cs typeface="Cambria Math" panose="02040503050406030204" charset="0"/>
                        </a:rPr>
                        <m:t>𝐱</m:t>
                      </m:r>
                      <m:r>
                        <a:rPr lang="en-US" altLang="zh-CN" i="1">
                          <a:latin typeface="Cambria Math" panose="02040503050406030204" charset="0"/>
                          <a:ea typeface="楷体" panose="02010609060101010101" charset="-122"/>
                          <a:cs typeface="Cambria Math" panose="02040503050406030204" charset="0"/>
                        </a:rPr>
                        <m:t>) </m:t>
                      </m:r>
                    </m:oMath>
                  </a14:m>
                  <a:r>
                    <a:rPr lang="zh-CN" altLang="en-US" dirty="0">
                      <a:latin typeface="楷体" panose="02010609060101010101" charset="-122"/>
                      <a:ea typeface="楷体" panose="02010609060101010101" charset="-122"/>
                      <a:cs typeface="楷体" panose="02010609060101010101" charset="-122"/>
                    </a:rPr>
                    <a:t>≤</a:t>
                  </a:r>
                  <a14:m>
                    <m:oMath xmlns:m="http://schemas.openxmlformats.org/officeDocument/2006/math">
                      <m:sSub>
                        <m:sSubPr>
                          <m:ctrlPr>
                            <a:rPr lang="en-US" altLang="zh-CN"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𝑏</m:t>
                          </m:r>
                        </m:e>
                        <m:sub>
                          <m:r>
                            <a:rPr lang="en-US" altLang="zh-CN" i="1">
                              <a:latin typeface="Cambria Math" panose="02040503050406030204" charset="0"/>
                              <a:ea typeface="楷体" panose="02010609060101010101" charset="-122"/>
                              <a:cs typeface="Cambria Math" panose="02040503050406030204" charset="0"/>
                            </a:rPr>
                            <m:t>0</m:t>
                          </m:r>
                        </m:sub>
                      </m:sSub>
                    </m:oMath>
                  </a14:m>
                  <a:r>
                    <a:rPr lang="zh-CN" altLang="en-US" dirty="0">
                      <a:latin typeface="楷体" panose="02010609060101010101" charset="-122"/>
                      <a:ea typeface="楷体" panose="02010609060101010101" charset="-122"/>
                      <a:cs typeface="楷体" panose="02010609060101010101" charset="-122"/>
                    </a:rPr>
                    <a:t>(∀</a:t>
                  </a:r>
                  <a14:m>
                    <m:oMath xmlns:m="http://schemas.openxmlformats.org/officeDocument/2006/math">
                      <m:r>
                        <a:rPr lang="en-US" altLang="zh-CN" b="1">
                          <a:latin typeface="Cambria Math" panose="02040503050406030204" charset="0"/>
                          <a:ea typeface="楷体" panose="02010609060101010101" charset="-122"/>
                          <a:cs typeface="Cambria Math" panose="02040503050406030204" charset="0"/>
                        </a:rPr>
                        <m:t>𝐱</m:t>
                      </m:r>
                      <m:r>
                        <a:rPr lang="en-US" altLang="zh-CN" i="1">
                          <a:latin typeface="Cambria Math" panose="02040503050406030204" charset="0"/>
                          <a:ea typeface="楷体" panose="02010609060101010101" charset="-122"/>
                          <a:cs typeface="Cambria Math" panose="02040503050406030204" charset="0"/>
                        </a:rPr>
                        <m:t> </m:t>
                      </m:r>
                    </m:oMath>
                  </a14:m>
                  <a:r>
                    <a:rPr lang="zh-CN" altLang="en-US" dirty="0">
                      <a:latin typeface="楷体" panose="02010609060101010101" charset="-122"/>
                      <a:ea typeface="楷体" panose="02010609060101010101" charset="-122"/>
                      <a:cs typeface="楷体" panose="02010609060101010101" charset="-122"/>
                    </a:rPr>
                    <a:t>∈</a:t>
                  </a:r>
                  <a14:m>
                    <m:oMath xmlns:m="http://schemas.openxmlformats.org/officeDocument/2006/math">
                      <m:r>
                        <a:rPr lang="en-US" altLang="zh-CN">
                          <a:latin typeface="Cambria Math" panose="02040503050406030204" charset="0"/>
                          <a:ea typeface="楷体" panose="02010609060101010101" charset="-122"/>
                          <a:cs typeface="Cambria Math" panose="02040503050406030204" charset="0"/>
                        </a:rPr>
                        <m:t>Ω</m:t>
                      </m:r>
                    </m:oMath>
                  </a14:m>
                  <a:r>
                    <a:rPr lang="zh-CN" altLang="en-US" dirty="0">
                      <a:latin typeface="楷体" panose="02010609060101010101" charset="-122"/>
                      <a:ea typeface="楷体" panose="02010609060101010101" charset="-122"/>
                      <a:cs typeface="楷体" panose="02010609060101010101" charset="-122"/>
                    </a:rPr>
                    <a:t>)来保证全局极小解的存在。</a:t>
                  </a:r>
                  <a14:m>
                    <m:oMath xmlns:m="http://schemas.openxmlformats.org/officeDocument/2006/math">
                      <m:sSub>
                        <m:sSubPr>
                          <m:ctrlPr>
                            <a:rPr lang="en-US" altLang="zh-CN"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𝑎</m:t>
                          </m:r>
                        </m:e>
                        <m:sub>
                          <m:r>
                            <a:rPr lang="en-US" altLang="zh-CN" i="1">
                              <a:latin typeface="Cambria Math" panose="02040503050406030204" charset="0"/>
                              <a:ea typeface="楷体" panose="02010609060101010101" charset="-122"/>
                              <a:cs typeface="Cambria Math" panose="02040503050406030204" charset="0"/>
                            </a:rPr>
                            <m:t>0</m:t>
                          </m:r>
                        </m:sub>
                      </m:sSub>
                    </m:oMath>
                  </a14:m>
                  <a:r>
                    <a:rPr lang="zh-CN" altLang="en-US" dirty="0">
                      <a:latin typeface="楷体" panose="02010609060101010101" charset="-122"/>
                      <a:ea typeface="楷体" panose="02010609060101010101" charset="-122"/>
                      <a:cs typeface="楷体" panose="02010609060101010101" charset="-122"/>
                    </a:rPr>
                    <a:t>和</a:t>
                  </a:r>
                  <a14:m>
                    <m:oMath xmlns:m="http://schemas.openxmlformats.org/officeDocument/2006/math">
                      <m:r>
                        <a:rPr lang="en-US" altLang="zh-CN">
                          <a:latin typeface="Cambria Math" panose="02040503050406030204" charset="0"/>
                          <a:ea typeface="楷体" panose="02010609060101010101" charset="-122"/>
                          <a:cs typeface="Cambria Math" panose="02040503050406030204" charset="0"/>
                        </a:rPr>
                        <m:t> </m:t>
                      </m:r>
                      <m:sSub>
                        <m:sSubPr>
                          <m:ctrlPr>
                            <a:rPr lang="en-US" altLang="zh-CN"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𝑏</m:t>
                          </m:r>
                        </m:e>
                        <m:sub>
                          <m:r>
                            <a:rPr lang="en-US" altLang="zh-CN" i="1">
                              <a:latin typeface="Cambria Math" panose="02040503050406030204" charset="0"/>
                              <a:ea typeface="楷体" panose="02010609060101010101" charset="-122"/>
                              <a:cs typeface="Cambria Math" panose="02040503050406030204" charset="0"/>
                            </a:rPr>
                            <m:t>0</m:t>
                          </m:r>
                        </m:sub>
                      </m:sSub>
                    </m:oMath>
                  </a14:m>
                  <a:r>
                    <a:rPr lang="zh-CN" altLang="en-US" dirty="0">
                      <a:latin typeface="楷体" panose="02010609060101010101" charset="-122"/>
                      <a:ea typeface="楷体" panose="02010609060101010101" charset="-122"/>
                      <a:cs typeface="楷体" panose="02010609060101010101" charset="-122"/>
                    </a:rPr>
                    <a:t>是两个常数。</a:t>
                  </a:r>
                </a:p>
              </p:txBody>
            </p:sp>
          </mc:Choice>
          <mc:Fallback xmlns="">
            <p:sp>
              <p:nvSpPr>
                <p:cNvPr id="17" name="文本框 16"/>
                <p:cNvSpPr txBox="1">
                  <a:spLocks noRot="1" noChangeAspect="1" noMove="1" noResize="1" noEditPoints="1" noAdjustHandles="1" noChangeArrowheads="1" noChangeShapeType="1" noTextEdit="1"/>
                </p:cNvSpPr>
                <p:nvPr/>
              </p:nvSpPr>
              <p:spPr>
                <a:xfrm>
                  <a:off x="1661" y="7781"/>
                  <a:ext cx="11852" cy="2345"/>
                </a:xfrm>
                <a:prstGeom prst="rect">
                  <a:avLst/>
                </a:prstGeom>
                <a:blipFill rotWithShape="1">
                  <a:blip r:embed="rId5"/>
                </a:blipFill>
              </p:spPr>
              <p:txBody>
                <a:bodyPr/>
                <a:lstStyle/>
                <a:p>
                  <a:r>
                    <a:rPr lang="zh-CN" altLang="en-US">
                      <a:noFill/>
                    </a:rPr>
                    <a:t> </a:t>
                  </a:r>
                </a:p>
              </p:txBody>
            </p:sp>
          </mc:Fallback>
        </mc:AlternateContent>
        <p:grpSp>
          <p:nvGrpSpPr>
            <p:cNvPr id="23" name="组合 22"/>
            <p:cNvGrpSpPr/>
            <p:nvPr/>
          </p:nvGrpSpPr>
          <p:grpSpPr>
            <a:xfrm>
              <a:off x="1677" y="5255"/>
              <a:ext cx="7575" cy="587"/>
              <a:chOff x="1847" y="5347"/>
              <a:chExt cx="7575" cy="587"/>
            </a:xfrm>
          </p:grpSpPr>
          <p:sp>
            <p:nvSpPr>
              <p:cNvPr id="21" name="文本框 20"/>
              <p:cNvSpPr txBox="1"/>
              <p:nvPr/>
            </p:nvSpPr>
            <p:spPr>
              <a:xfrm>
                <a:off x="1847" y="5351"/>
                <a:ext cx="4000" cy="580"/>
              </a:xfrm>
              <a:prstGeom prst="rect">
                <a:avLst/>
              </a:prstGeom>
              <a:noFill/>
            </p:spPr>
            <p:txBody>
              <a:bodyPr wrap="square" rtlCol="0" anchor="t">
                <a:spAutoFit/>
              </a:bodyPr>
              <a:lstStyle/>
              <a:p>
                <a:r>
                  <a:rPr lang="zh-CN" altLang="en-US" dirty="0">
                    <a:latin typeface="楷体" panose="02010609060101010101" charset="-122"/>
                    <a:ea typeface="楷体" panose="02010609060101010101" charset="-122"/>
                  </a:rPr>
                  <a:t>其中</a:t>
                </a:r>
              </a:p>
            </p:txBody>
          </p:sp>
          <p:pic>
            <p:nvPicPr>
              <p:cNvPr id="22" name="图片 21"/>
              <p:cNvPicPr>
                <a:picLocks noChangeAspect="1"/>
              </p:cNvPicPr>
              <p:nvPr/>
            </p:nvPicPr>
            <p:blipFill>
              <a:blip r:embed="rId6"/>
              <a:stretch>
                <a:fillRect/>
              </a:stretch>
            </p:blipFill>
            <p:spPr>
              <a:xfrm>
                <a:off x="2689" y="5347"/>
                <a:ext cx="6733" cy="587"/>
              </a:xfrm>
              <a:prstGeom prst="rect">
                <a:avLst/>
              </a:prstGeom>
            </p:spPr>
          </p:pic>
        </p:grpSp>
      </p:grpSp>
      <p:pic>
        <p:nvPicPr>
          <p:cNvPr id="4" name="图片 3"/>
          <p:cNvPicPr>
            <a:picLocks noChangeAspect="1"/>
          </p:cNvPicPr>
          <p:nvPr/>
        </p:nvPicPr>
        <p:blipFill>
          <a:blip r:embed="rId7"/>
          <a:stretch>
            <a:fillRect/>
          </a:stretch>
        </p:blipFill>
        <p:spPr>
          <a:xfrm>
            <a:off x="2632710" y="1457960"/>
            <a:ext cx="3879215" cy="791845"/>
          </a:xfrm>
          <a:prstGeom prst="rect">
            <a:avLst/>
          </a:prstGeom>
        </p:spPr>
      </p:pic>
      <p:pic>
        <p:nvPicPr>
          <p:cNvPr id="5" name="图片 4"/>
          <p:cNvPicPr>
            <a:picLocks noChangeAspect="1"/>
          </p:cNvPicPr>
          <p:nvPr/>
        </p:nvPicPr>
        <p:blipFill>
          <a:blip r:embed="rId8"/>
          <a:stretch>
            <a:fillRect/>
          </a:stretch>
        </p:blipFill>
        <p:spPr>
          <a:xfrm>
            <a:off x="3268980" y="2745105"/>
            <a:ext cx="2606040" cy="434340"/>
          </a:xfrm>
          <a:prstGeom prst="rect">
            <a:avLst/>
          </a:prstGeom>
        </p:spPr>
      </p:pic>
      <p:pic>
        <p:nvPicPr>
          <p:cNvPr id="7" name="图片 6"/>
          <p:cNvPicPr>
            <a:picLocks noChangeAspect="1"/>
          </p:cNvPicPr>
          <p:nvPr/>
        </p:nvPicPr>
        <p:blipFill>
          <a:blip r:embed="rId9"/>
          <a:stretch>
            <a:fillRect/>
          </a:stretch>
        </p:blipFill>
        <p:spPr>
          <a:xfrm>
            <a:off x="2788920" y="4260850"/>
            <a:ext cx="3566160" cy="495300"/>
          </a:xfrm>
          <a:prstGeom prst="rect">
            <a:avLst/>
          </a:prstGeom>
        </p:spPr>
      </p:pic>
      <p:sp>
        <p:nvSpPr>
          <p:cNvPr id="8" name="文本框 7"/>
          <p:cNvSpPr txBox="1"/>
          <p:nvPr/>
        </p:nvSpPr>
        <p:spPr>
          <a:xfrm>
            <a:off x="7587615" y="1704975"/>
            <a:ext cx="944880" cy="368300"/>
          </a:xfrm>
          <a:prstGeom prst="rect">
            <a:avLst/>
          </a:prstGeom>
          <a:noFill/>
        </p:spPr>
        <p:txBody>
          <a:bodyPr wrap="none" rtlCol="0" anchor="t">
            <a:spAutoFit/>
          </a:bodyPr>
          <a:lstStyle/>
          <a:p>
            <a:r>
              <a:rPr lang="zh-CN" altLang="en-US" dirty="0">
                <a:latin typeface="Times New Roman" panose="02020603050405020304" pitchFamily="18" charset="0"/>
                <a:cs typeface="Times New Roman" panose="02020603050405020304" pitchFamily="18" charset="0"/>
                <a:sym typeface="+mn-ea"/>
              </a:rPr>
              <a:t>（</a:t>
            </a:r>
            <a:r>
              <a:rPr lang="en-US" altLang="zh-CN" dirty="0">
                <a:latin typeface="Times New Roman" panose="02020603050405020304" pitchFamily="18" charset="0"/>
                <a:cs typeface="Times New Roman" panose="02020603050405020304" pitchFamily="18" charset="0"/>
                <a:sym typeface="+mn-ea"/>
              </a:rPr>
              <a:t>2-9</a:t>
            </a:r>
            <a:r>
              <a:rPr lang="zh-CN" altLang="en-US" dirty="0">
                <a:latin typeface="Times New Roman" panose="02020603050405020304" pitchFamily="18" charset="0"/>
                <a:cs typeface="Times New Roman" panose="02020603050405020304" pitchFamily="18" charset="0"/>
                <a:sym typeface="+mn-ea"/>
              </a:rPr>
              <a:t>）</a:t>
            </a:r>
            <a:endParaRPr lang="zh-CN" altLang="en-US"/>
          </a:p>
        </p:txBody>
      </p:sp>
      <p:sp>
        <p:nvSpPr>
          <p:cNvPr id="9" name="文本框 8"/>
          <p:cNvSpPr txBox="1"/>
          <p:nvPr/>
        </p:nvSpPr>
        <p:spPr>
          <a:xfrm>
            <a:off x="7635875" y="2778125"/>
            <a:ext cx="1059180" cy="368300"/>
          </a:xfrm>
          <a:prstGeom prst="rect">
            <a:avLst/>
          </a:prstGeom>
          <a:noFill/>
        </p:spPr>
        <p:txBody>
          <a:bodyPr wrap="none" rtlCol="0" anchor="t">
            <a:spAutoFit/>
          </a:bodyPr>
          <a:lstStyle/>
          <a:p>
            <a:r>
              <a:rPr lang="zh-CN" altLang="en-US" dirty="0">
                <a:latin typeface="Times New Roman" panose="02020603050405020304" pitchFamily="18" charset="0"/>
                <a:cs typeface="Times New Roman" panose="02020603050405020304" pitchFamily="18" charset="0"/>
                <a:sym typeface="+mn-ea"/>
              </a:rPr>
              <a:t>（</a:t>
            </a:r>
            <a:r>
              <a:rPr lang="en-US" altLang="zh-CN" dirty="0">
                <a:latin typeface="Times New Roman" panose="02020603050405020304" pitchFamily="18" charset="0"/>
                <a:cs typeface="Times New Roman" panose="02020603050405020304" pitchFamily="18" charset="0"/>
                <a:sym typeface="+mn-ea"/>
              </a:rPr>
              <a:t>2-10</a:t>
            </a:r>
            <a:r>
              <a:rPr lang="zh-CN" altLang="en-US" dirty="0">
                <a:latin typeface="Times New Roman" panose="02020603050405020304" pitchFamily="18" charset="0"/>
                <a:cs typeface="Times New Roman" panose="02020603050405020304" pitchFamily="18" charset="0"/>
                <a:sym typeface="+mn-ea"/>
              </a:rPr>
              <a:t>）</a:t>
            </a:r>
            <a:endParaRPr lang="zh-CN" altLang="en-US"/>
          </a:p>
        </p:txBody>
      </p:sp>
      <p:sp>
        <p:nvSpPr>
          <p:cNvPr id="11" name="文本框 10"/>
          <p:cNvSpPr txBox="1"/>
          <p:nvPr/>
        </p:nvSpPr>
        <p:spPr>
          <a:xfrm>
            <a:off x="7635875" y="4319905"/>
            <a:ext cx="1050290" cy="368300"/>
          </a:xfrm>
          <a:prstGeom prst="rect">
            <a:avLst/>
          </a:prstGeom>
          <a:noFill/>
        </p:spPr>
        <p:txBody>
          <a:bodyPr wrap="none" rtlCol="0" anchor="t">
            <a:spAutoFit/>
          </a:bodyPr>
          <a:lstStyle/>
          <a:p>
            <a:r>
              <a:rPr lang="zh-CN" altLang="en-US" dirty="0">
                <a:latin typeface="Times New Roman" panose="02020603050405020304" pitchFamily="18" charset="0"/>
                <a:cs typeface="Times New Roman" panose="02020603050405020304" pitchFamily="18" charset="0"/>
                <a:sym typeface="+mn-ea"/>
              </a:rPr>
              <a:t>（</a:t>
            </a:r>
            <a:r>
              <a:rPr lang="en-US" altLang="zh-CN" dirty="0">
                <a:latin typeface="Times New Roman" panose="02020603050405020304" pitchFamily="18" charset="0"/>
                <a:cs typeface="Times New Roman" panose="02020603050405020304" pitchFamily="18" charset="0"/>
                <a:sym typeface="+mn-ea"/>
              </a:rPr>
              <a:t>2-11</a:t>
            </a:r>
            <a:r>
              <a:rPr lang="zh-CN" altLang="en-US" dirty="0">
                <a:latin typeface="Times New Roman" panose="02020603050405020304" pitchFamily="18" charset="0"/>
                <a:cs typeface="Times New Roman" panose="02020603050405020304" pitchFamily="18" charset="0"/>
                <a:sym typeface="+mn-ea"/>
              </a:rPr>
              <a:t>）</a:t>
            </a:r>
            <a:endParaRPr lang="zh-CN" altLang="en-US"/>
          </a:p>
        </p:txBody>
      </p:sp>
      <mc:AlternateContent xmlns:mc="http://schemas.openxmlformats.org/markup-compatibility/2006">
        <mc:Choice xmlns:p14="http://schemas.microsoft.com/office/powerpoint/2010/main" Requires="p14">
          <p:contentPart p14:bwMode="auto" r:id="rId10">
            <p14:nvContentPartPr>
              <p14:cNvPr id="6" name="墨迹 5">
                <a:extLst>
                  <a:ext uri="{FF2B5EF4-FFF2-40B4-BE49-F238E27FC236}">
                    <a16:creationId xmlns:a16="http://schemas.microsoft.com/office/drawing/2014/main" id="{325BB2C4-E186-CF94-C0EC-23FEE66708B2}"/>
                  </a:ext>
                </a:extLst>
              </p14:cNvPr>
              <p14:cNvContentPartPr/>
              <p14:nvPr/>
            </p14:nvContentPartPr>
            <p14:xfrm>
              <a:off x="3314880" y="1460160"/>
              <a:ext cx="4946760" cy="2203200"/>
            </p14:xfrm>
          </p:contentPart>
        </mc:Choice>
        <mc:Fallback>
          <p:pic>
            <p:nvPicPr>
              <p:cNvPr id="6" name="墨迹 5">
                <a:extLst>
                  <a:ext uri="{FF2B5EF4-FFF2-40B4-BE49-F238E27FC236}">
                    <a16:creationId xmlns:a16="http://schemas.microsoft.com/office/drawing/2014/main" id="{325BB2C4-E186-CF94-C0EC-23FEE66708B2}"/>
                  </a:ext>
                </a:extLst>
              </p:cNvPr>
              <p:cNvPicPr/>
              <p:nvPr/>
            </p:nvPicPr>
            <p:blipFill>
              <a:blip r:embed="rId11"/>
              <a:stretch>
                <a:fillRect/>
              </a:stretch>
            </p:blipFill>
            <p:spPr>
              <a:xfrm>
                <a:off x="3305520" y="1450800"/>
                <a:ext cx="4965480" cy="2221920"/>
              </a:xfrm>
              <a:prstGeom prst="rect">
                <a:avLst/>
              </a:prstGeom>
            </p:spPr>
          </p:pic>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53465" y="1015365"/>
            <a:ext cx="7650480" cy="368300"/>
          </a:xfrm>
          <a:prstGeom prst="rect">
            <a:avLst/>
          </a:prstGeom>
          <a:noFill/>
        </p:spPr>
        <p:txBody>
          <a:bodyPr wrap="square" rtlCol="0" anchor="t">
            <a:spAutoFit/>
          </a:bodyPr>
          <a:lstStyle/>
          <a:p>
            <a:r>
              <a:rPr lang="zh-CN" altLang="en-US">
                <a:latin typeface="楷体" panose="02010609060101010101" charset="-122"/>
                <a:ea typeface="楷体" panose="02010609060101010101" charset="-122"/>
                <a:cs typeface="楷体" panose="02010609060101010101" charset="-122"/>
              </a:rPr>
              <a:t>定义 2.4 新提出的</a:t>
            </a:r>
            <a:r>
              <a:rPr lang="zh-CN" altLang="en-US">
                <a:latin typeface="Times New Roman" panose="02020603050405020304" pitchFamily="18" charset="0"/>
                <a:ea typeface="楷体" panose="02010609060101010101" charset="-122"/>
                <a:cs typeface="Times New Roman" panose="02020603050405020304" pitchFamily="18" charset="0"/>
              </a:rPr>
              <a:t> GCRSF </a:t>
            </a:r>
            <a:r>
              <a:rPr lang="zh-CN" altLang="en-US">
                <a:latin typeface="楷体" panose="02010609060101010101" charset="-122"/>
                <a:ea typeface="楷体" panose="02010609060101010101" charset="-122"/>
                <a:cs typeface="楷体" panose="02010609060101010101" charset="-122"/>
              </a:rPr>
              <a:t>模型即是如下极小化问题：</a:t>
            </a:r>
          </a:p>
        </p:txBody>
      </p:sp>
      <mc:AlternateContent xmlns:mc="http://schemas.openxmlformats.org/markup-compatibility/2006" xmlns:a14="http://schemas.microsoft.com/office/drawing/2010/main">
        <mc:Choice Requires="a14">
          <p:sp>
            <p:nvSpPr>
              <p:cNvPr id="5" name="文本框 4"/>
              <p:cNvSpPr txBox="1"/>
              <p:nvPr/>
            </p:nvSpPr>
            <p:spPr>
              <a:xfrm>
                <a:off x="1071880" y="2030730"/>
                <a:ext cx="7540625" cy="645160"/>
              </a:xfrm>
              <a:prstGeom prst="rect">
                <a:avLst/>
              </a:prstGeom>
              <a:noFill/>
            </p:spPr>
            <p:txBody>
              <a:bodyPr wrap="square" rtlCol="0" anchor="t">
                <a:spAutoFit/>
              </a:bodyPr>
              <a:lstStyle/>
              <a:p>
                <a:r>
                  <a:rPr lang="zh-CN" altLang="en-US">
                    <a:latin typeface="楷体" panose="02010609060101010101" charset="-122"/>
                    <a:ea typeface="楷体" panose="02010609060101010101" charset="-122"/>
                    <a:cs typeface="楷体" panose="02010609060101010101" charset="-122"/>
                  </a:rPr>
                  <a:t>一旦解出极小化问题(2-12)的解</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 </m:t>
                    </m:r>
                    <m:r>
                      <a:rPr lang="en-US" altLang="zh-CN" i="1">
                        <a:latin typeface="Cambria Math" panose="02040503050406030204" charset="0"/>
                        <a:ea typeface="楷体" panose="02010609060101010101" charset="-122"/>
                        <a:cs typeface="Cambria Math" panose="02040503050406030204" charset="0"/>
                      </a:rPr>
                      <m:t>𝜙</m:t>
                    </m:r>
                  </m:oMath>
                </a14:m>
                <a:r>
                  <a:rPr lang="zh-CN" altLang="en-US">
                    <a:latin typeface="楷体" panose="02010609060101010101" charset="-122"/>
                    <a:ea typeface="楷体" panose="02010609060101010101" charset="-122"/>
                    <a:cs typeface="楷体" panose="02010609060101010101" charset="-122"/>
                  </a:rPr>
                  <a:t>，可以通过对水平集函数</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 </m:t>
                    </m:r>
                    <m:r>
                      <a:rPr lang="en-US" altLang="zh-CN" i="1">
                        <a:latin typeface="Cambria Math" panose="02040503050406030204" charset="0"/>
                        <a:ea typeface="楷体" panose="02010609060101010101" charset="-122"/>
                        <a:cs typeface="Cambria Math" panose="02040503050406030204" charset="0"/>
                      </a:rPr>
                      <m:t>𝜙</m:t>
                    </m:r>
                    <m:r>
                      <a:rPr lang="en-US" altLang="zh-CN" i="1">
                        <a:latin typeface="Cambria Math" panose="02040503050406030204" charset="0"/>
                        <a:ea typeface="楷体" panose="02010609060101010101" charset="-122"/>
                        <a:cs typeface="Cambria Math" panose="02040503050406030204" charset="0"/>
                      </a:rPr>
                      <m:t> </m:t>
                    </m:r>
                  </m:oMath>
                </a14:m>
                <a:r>
                  <a:rPr lang="zh-CN" altLang="en-US">
                    <a:latin typeface="楷体" panose="02010609060101010101" charset="-122"/>
                    <a:ea typeface="楷体" panose="02010609060101010101" charset="-122"/>
                    <a:cs typeface="楷体" panose="02010609060101010101" charset="-122"/>
                  </a:rPr>
                  <a:t>设定一个阈值</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 </m:t>
                    </m:r>
                    <m:r>
                      <a:rPr lang="en-US" altLang="zh-CN" i="1">
                        <a:latin typeface="Cambria Math" panose="02040503050406030204" charset="0"/>
                        <a:ea typeface="楷体" panose="02010609060101010101" charset="-122"/>
                        <a:cs typeface="Cambria Math" panose="02040503050406030204" charset="0"/>
                      </a:rPr>
                      <m:t>𝛼</m:t>
                    </m:r>
                    <m:r>
                      <a:rPr lang="en-US" altLang="zh-CN" i="1">
                        <a:latin typeface="Cambria Math" panose="02040503050406030204" charset="0"/>
                        <a:ea typeface="楷体" panose="02010609060101010101" charset="-122"/>
                        <a:cs typeface="Cambria Math" panose="02040503050406030204" charset="0"/>
                      </a:rPr>
                      <m:t> ∈ (</m:t>
                    </m:r>
                    <m:sSub>
                      <m:sSubPr>
                        <m:ctrlPr>
                          <a:rPr lang="en-US" altLang="zh-CN"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𝑎</m:t>
                        </m:r>
                      </m:e>
                      <m:sub>
                        <m:r>
                          <a:rPr lang="en-US" altLang="zh-CN" i="1">
                            <a:latin typeface="Cambria Math" panose="02040503050406030204" charset="0"/>
                            <a:ea typeface="楷体" panose="02010609060101010101" charset="-122"/>
                            <a:cs typeface="Cambria Math" panose="02040503050406030204" charset="0"/>
                          </a:rPr>
                          <m:t>0</m:t>
                        </m:r>
                      </m:sub>
                    </m:sSub>
                    <m:r>
                      <a:rPr lang="en-US" altLang="zh-CN">
                        <a:latin typeface="Cambria Math" panose="02040503050406030204" charset="0"/>
                        <a:ea typeface="楷体" panose="02010609060101010101" charset="-122"/>
                        <a:cs typeface="Cambria Math" panose="02040503050406030204" charset="0"/>
                      </a:rPr>
                      <m:t>, </m:t>
                    </m:r>
                    <m:sSub>
                      <m:sSubPr>
                        <m:ctrlPr>
                          <a:rPr lang="en-US" altLang="zh-CN"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𝑏</m:t>
                        </m:r>
                      </m:e>
                      <m:sub>
                        <m:r>
                          <a:rPr lang="en-US" altLang="zh-CN" i="1">
                            <a:latin typeface="Cambria Math" panose="02040503050406030204" charset="0"/>
                            <a:ea typeface="楷体" panose="02010609060101010101" charset="-122"/>
                            <a:cs typeface="Cambria Math" panose="02040503050406030204" charset="0"/>
                          </a:rPr>
                          <m:t>0</m:t>
                        </m:r>
                      </m:sub>
                    </m:sSub>
                    <m:r>
                      <a:rPr lang="en-US" altLang="zh-CN" i="1">
                        <a:latin typeface="Cambria Math" panose="02040503050406030204" charset="0"/>
                        <a:ea typeface="楷体" panose="02010609060101010101" charset="-122"/>
                        <a:cs typeface="Cambria Math" panose="02040503050406030204" charset="0"/>
                      </a:rPr>
                      <m:t>)</m:t>
                    </m:r>
                  </m:oMath>
                </a14:m>
                <a:r>
                  <a:rPr lang="zh-CN" altLang="en-US">
                    <a:latin typeface="楷体" panose="02010609060101010101" charset="-122"/>
                    <a:ea typeface="楷体" panose="02010609060101010101" charset="-122"/>
                    <a:cs typeface="楷体" panose="02010609060101010101" charset="-122"/>
                  </a:rPr>
                  <a:t>，将图像定义域</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 Ω </m:t>
                    </m:r>
                  </m:oMath>
                </a14:m>
                <a:r>
                  <a:rPr lang="zh-CN" altLang="en-US">
                    <a:latin typeface="楷体" panose="02010609060101010101" charset="-122"/>
                    <a:ea typeface="楷体" panose="02010609060101010101" charset="-122"/>
                    <a:cs typeface="楷体" panose="02010609060101010101" charset="-122"/>
                  </a:rPr>
                  <a:t>分割为两个互不相交的区域：</a:t>
                </a:r>
              </a:p>
            </p:txBody>
          </p:sp>
        </mc:Choice>
        <mc:Fallback xmlns="">
          <p:sp>
            <p:nvSpPr>
              <p:cNvPr id="5" name="文本框 4"/>
              <p:cNvSpPr txBox="1">
                <a:spLocks noRot="1" noChangeAspect="1" noMove="1" noResize="1" noEditPoints="1" noAdjustHandles="1" noChangeArrowheads="1" noChangeShapeType="1" noTextEdit="1"/>
              </p:cNvSpPr>
              <p:nvPr/>
            </p:nvSpPr>
            <p:spPr>
              <a:xfrm>
                <a:off x="1071880" y="2030730"/>
                <a:ext cx="7540625" cy="645160"/>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1126490" y="3577590"/>
                <a:ext cx="6436995" cy="368300"/>
              </a:xfrm>
              <a:prstGeom prst="rect">
                <a:avLst/>
              </a:prstGeom>
              <a:noFill/>
            </p:spPr>
            <p:txBody>
              <a:bodyPr wrap="square" rtlCol="0" anchor="t">
                <a:spAutoFit/>
              </a:bodyPr>
              <a:lstStyle/>
              <a:p>
                <a:r>
                  <a:rPr lang="zh-CN" altLang="en-US">
                    <a:latin typeface="楷体" panose="02010609060101010101" charset="-122"/>
                    <a:ea typeface="楷体" panose="02010609060101010101" charset="-122"/>
                    <a:cs typeface="楷体" panose="02010609060101010101" charset="-122"/>
                  </a:rPr>
                  <a:t>阈值</a:t>
                </a:r>
                <a14:m>
                  <m:oMath xmlns:m="http://schemas.openxmlformats.org/officeDocument/2006/math">
                    <m:r>
                      <a:rPr lang="en-US" altLang="zh-CN">
                        <a:latin typeface="Cambria Math" panose="02040503050406030204" charset="0"/>
                        <a:ea typeface="楷体" panose="02010609060101010101" charset="-122"/>
                        <a:cs typeface="Cambria Math" panose="02040503050406030204" charset="0"/>
                      </a:rPr>
                      <m:t> </m:t>
                    </m:r>
                    <m:r>
                      <m:rPr>
                        <m:sty m:val="p"/>
                      </m:rPr>
                      <a:rPr lang="en-US" altLang="zh-CN">
                        <a:latin typeface="Cambria Math" panose="02040503050406030204" charset="0"/>
                        <a:ea typeface="楷体" panose="02010609060101010101" charset="-122"/>
                        <a:cs typeface="Cambria Math" panose="02040503050406030204" charset="0"/>
                      </a:rPr>
                      <m:t>α</m:t>
                    </m:r>
                    <m:r>
                      <a:rPr lang="en-US" altLang="zh-CN">
                        <a:latin typeface="Cambria Math" panose="02040503050406030204" charset="0"/>
                        <a:ea typeface="楷体" panose="02010609060101010101" charset="-122"/>
                        <a:cs typeface="Cambria Math" panose="02040503050406030204" charset="0"/>
                      </a:rPr>
                      <m:t> </m:t>
                    </m:r>
                  </m:oMath>
                </a14:m>
                <a:r>
                  <a:rPr lang="zh-CN" altLang="en-US">
                    <a:latin typeface="楷体" panose="02010609060101010101" charset="-122"/>
                    <a:ea typeface="楷体" panose="02010609060101010101" charset="-122"/>
                    <a:cs typeface="楷体" panose="02010609060101010101" charset="-122"/>
                  </a:rPr>
                  <a:t>一般取为</a:t>
                </a:r>
                <a14:m>
                  <m:oMath xmlns:m="http://schemas.openxmlformats.org/officeDocument/2006/math">
                    <m:r>
                      <a:rPr lang="en-US" altLang="zh-CN">
                        <a:latin typeface="Cambria Math" panose="02040503050406030204" charset="0"/>
                        <a:ea typeface="楷体" panose="02010609060101010101" charset="-122"/>
                        <a:cs typeface="Cambria Math" panose="02040503050406030204" charset="0"/>
                      </a:rPr>
                      <m:t> </m:t>
                    </m:r>
                    <m:r>
                      <m:rPr>
                        <m:sty m:val="p"/>
                      </m:rPr>
                      <a:rPr lang="en-US" altLang="zh-CN">
                        <a:latin typeface="Cambria Math" panose="02040503050406030204" charset="0"/>
                        <a:ea typeface="楷体" panose="02010609060101010101" charset="-122"/>
                        <a:cs typeface="Cambria Math" panose="02040503050406030204" charset="0"/>
                      </a:rPr>
                      <m:t>α</m:t>
                    </m:r>
                    <m:r>
                      <a:rPr lang="en-US" altLang="zh-CN">
                        <a:latin typeface="Cambria Math" panose="02040503050406030204" charset="0"/>
                        <a:ea typeface="楷体" panose="02010609060101010101" charset="-122"/>
                        <a:cs typeface="Cambria Math" panose="02040503050406030204" charset="0"/>
                      </a:rPr>
                      <m:t> = (</m:t>
                    </m:r>
                    <m:sSub>
                      <m:sSubPr>
                        <m:ctrlPr>
                          <a:rPr lang="en-US" altLang="zh-CN"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𝑎</m:t>
                        </m:r>
                      </m:e>
                      <m:sub>
                        <m:r>
                          <a:rPr lang="en-US" altLang="zh-CN" i="1">
                            <a:latin typeface="Cambria Math" panose="02040503050406030204" charset="0"/>
                            <a:ea typeface="楷体" panose="02010609060101010101" charset="-122"/>
                            <a:cs typeface="Cambria Math" panose="02040503050406030204" charset="0"/>
                          </a:rPr>
                          <m:t>0</m:t>
                        </m:r>
                      </m:sub>
                    </m:sSub>
                    <m:r>
                      <a:rPr lang="en-US" altLang="zh-CN">
                        <a:latin typeface="Cambria Math" panose="02040503050406030204" charset="0"/>
                        <a:ea typeface="楷体" panose="02010609060101010101" charset="-122"/>
                        <a:cs typeface="Cambria Math" panose="02040503050406030204" charset="0"/>
                      </a:rPr>
                      <m:t>+</m:t>
                    </m:r>
                    <m:sSub>
                      <m:sSubPr>
                        <m:ctrlPr>
                          <a:rPr lang="en-US" altLang="zh-CN"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𝑏</m:t>
                        </m:r>
                      </m:e>
                      <m:sub>
                        <m:r>
                          <a:rPr lang="en-US" altLang="zh-CN" i="1">
                            <a:latin typeface="Cambria Math" panose="02040503050406030204" charset="0"/>
                            <a:ea typeface="楷体" panose="02010609060101010101" charset="-122"/>
                            <a:cs typeface="Cambria Math" panose="02040503050406030204" charset="0"/>
                          </a:rPr>
                          <m:t>0</m:t>
                        </m:r>
                      </m:sub>
                    </m:sSub>
                    <m:r>
                      <a:rPr lang="en-US" altLang="zh-CN">
                        <a:latin typeface="Cambria Math" panose="02040503050406030204" charset="0"/>
                        <a:ea typeface="楷体" panose="02010609060101010101" charset="-122"/>
                        <a:cs typeface="Cambria Math" panose="02040503050406030204" charset="0"/>
                      </a:rPr>
                      <m:t>)/2</m:t>
                    </m:r>
                  </m:oMath>
                </a14:m>
                <a:r>
                  <a:rPr lang="zh-CN" altLang="en-US">
                    <a:latin typeface="楷体" panose="02010609060101010101" charset="-122"/>
                    <a:ea typeface="楷体" panose="02010609060101010101" charset="-122"/>
                    <a:cs typeface="楷体" panose="02010609060101010101" charset="-122"/>
                  </a:rPr>
                  <a:t>。</a:t>
                </a:r>
              </a:p>
            </p:txBody>
          </p:sp>
        </mc:Choice>
        <mc:Fallback xmlns="">
          <p:sp>
            <p:nvSpPr>
              <p:cNvPr id="7" name="文本框 6"/>
              <p:cNvSpPr txBox="1">
                <a:spLocks noRot="1" noChangeAspect="1" noMove="1" noResize="1" noEditPoints="1" noAdjustHandles="1" noChangeArrowheads="1" noChangeShapeType="1" noTextEdit="1"/>
              </p:cNvSpPr>
              <p:nvPr/>
            </p:nvSpPr>
            <p:spPr>
              <a:xfrm>
                <a:off x="1126490" y="3577590"/>
                <a:ext cx="6436995" cy="36830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1126490" y="4042410"/>
                <a:ext cx="7467600" cy="922020"/>
              </a:xfrm>
              <a:prstGeom prst="rect">
                <a:avLst/>
              </a:prstGeom>
              <a:noFill/>
            </p:spPr>
            <p:txBody>
              <a:bodyPr wrap="square" rtlCol="0" anchor="t">
                <a:spAutoFit/>
              </a:bodyPr>
              <a:lstStyle/>
              <a:p>
                <a:r>
                  <a:rPr lang="zh-CN" altLang="en-US">
                    <a:latin typeface="楷体" panose="02010609060101010101" charset="-122"/>
                    <a:ea typeface="楷体" panose="02010609060101010101" charset="-122"/>
                    <a:cs typeface="楷体" panose="02010609060101010101" charset="-122"/>
                  </a:rPr>
                  <a:t>事实上，在每一次迭代水平集函数</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𝜙</m:t>
                    </m:r>
                  </m:oMath>
                </a14:m>
                <a:r>
                  <a:rPr lang="zh-CN" altLang="en-US">
                    <a:latin typeface="楷体" panose="02010609060101010101" charset="-122"/>
                    <a:ea typeface="楷体" panose="02010609060101010101" charset="-122"/>
                    <a:cs typeface="楷体" panose="02010609060101010101" charset="-122"/>
                  </a:rPr>
                  <a:t>之前，首先需要迭代拟合函数</a:t>
                </a:r>
                <a14:m>
                  <m:oMath xmlns:m="http://schemas.openxmlformats.org/officeDocument/2006/math">
                    <m:sSub>
                      <m:sSubPr>
                        <m:ctrlPr>
                          <a:rPr lang="zh-CN" altLang="en-US"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𝑓</m:t>
                        </m:r>
                      </m:e>
                      <m:sub>
                        <m:r>
                          <a:rPr lang="en-US" altLang="zh-CN" i="1">
                            <a:latin typeface="Cambria Math" panose="02040503050406030204" charset="0"/>
                            <a:ea typeface="楷体" panose="02010609060101010101" charset="-122"/>
                            <a:cs typeface="Cambria Math" panose="02040503050406030204" charset="0"/>
                          </a:rPr>
                          <m:t>1</m:t>
                        </m:r>
                      </m:sub>
                    </m:sSub>
                    <m:r>
                      <a:rPr lang="en-US" altLang="zh-CN" i="1">
                        <a:latin typeface="Cambria Math" panose="02040503050406030204" charset="0"/>
                        <a:ea typeface="楷体" panose="02010609060101010101" charset="-122"/>
                        <a:cs typeface="Cambria Math" panose="02040503050406030204" charset="0"/>
                      </a:rPr>
                      <m:t>(</m:t>
                    </m:r>
                    <m:r>
                      <a:rPr lang="en-US" altLang="zh-CN" b="1" i="1">
                        <a:latin typeface="Cambria Math" panose="02040503050406030204" charset="0"/>
                        <a:ea typeface="楷体" panose="02010609060101010101" charset="-122"/>
                        <a:cs typeface="Cambria Math" panose="02040503050406030204" charset="0"/>
                      </a:rPr>
                      <m:t>𝒙</m:t>
                    </m:r>
                    <m:r>
                      <a:rPr lang="en-US" altLang="zh-CN" i="1">
                        <a:latin typeface="Cambria Math" panose="02040503050406030204" charset="0"/>
                        <a:ea typeface="楷体" panose="02010609060101010101" charset="-122"/>
                        <a:cs typeface="Cambria Math" panose="02040503050406030204" charset="0"/>
                      </a:rPr>
                      <m:t>)</m:t>
                    </m:r>
                    <m:r>
                      <a:rPr lang="en-US" altLang="zh-CN">
                        <a:latin typeface="Cambria Math" panose="02040503050406030204" charset="0"/>
                        <a:ea typeface="楷体" panose="02010609060101010101" charset="-122"/>
                        <a:cs typeface="Cambria Math" panose="02040503050406030204" charset="0"/>
                      </a:rPr>
                      <m:t>和</m:t>
                    </m:r>
                    <m:sSub>
                      <m:sSubPr>
                        <m:ctrlPr>
                          <a:rPr lang="zh-CN" altLang="en-US"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𝑓</m:t>
                        </m:r>
                      </m:e>
                      <m:sub>
                        <m:r>
                          <a:rPr lang="en-US" altLang="zh-CN" i="1">
                            <a:latin typeface="Cambria Math" panose="02040503050406030204" charset="0"/>
                            <a:ea typeface="楷体" panose="02010609060101010101" charset="-122"/>
                            <a:cs typeface="Cambria Math" panose="02040503050406030204" charset="0"/>
                          </a:rPr>
                          <m:t>2</m:t>
                        </m:r>
                      </m:sub>
                    </m:sSub>
                    <m:r>
                      <a:rPr lang="en-US" altLang="zh-CN" i="1">
                        <a:latin typeface="Cambria Math" panose="02040503050406030204" charset="0"/>
                        <a:ea typeface="楷体" panose="02010609060101010101" charset="-122"/>
                        <a:cs typeface="Cambria Math" panose="02040503050406030204" charset="0"/>
                      </a:rPr>
                      <m:t>(</m:t>
                    </m:r>
                    <m:r>
                      <a:rPr lang="en-US" altLang="zh-CN" b="1" i="1">
                        <a:latin typeface="Cambria Math" panose="02040503050406030204" charset="0"/>
                        <a:ea typeface="楷体" panose="02010609060101010101" charset="-122"/>
                        <a:cs typeface="Cambria Math" panose="02040503050406030204" charset="0"/>
                      </a:rPr>
                      <m:t>𝒙</m:t>
                    </m:r>
                    <m:r>
                      <a:rPr lang="en-US" altLang="zh-CN" i="1">
                        <a:latin typeface="Cambria Math" panose="02040503050406030204" charset="0"/>
                        <a:ea typeface="楷体" panose="02010609060101010101" charset="-122"/>
                        <a:cs typeface="Cambria Math" panose="02040503050406030204" charset="0"/>
                      </a:rPr>
                      <m:t>)</m:t>
                    </m:r>
                  </m:oMath>
                </a14:m>
                <a:r>
                  <a:rPr lang="zh-CN" altLang="en-US">
                    <a:latin typeface="楷体" panose="02010609060101010101" charset="-122"/>
                    <a:ea typeface="楷体" panose="02010609060101010101" charset="-122"/>
                    <a:cs typeface="楷体" panose="02010609060101010101" charset="-122"/>
                  </a:rPr>
                  <a:t>。这里，与</a:t>
                </a:r>
                <a:r>
                  <a:rPr lang="zh-CN" altLang="en-US">
                    <a:latin typeface="Times New Roman" panose="02020603050405020304" pitchFamily="18" charset="0"/>
                    <a:ea typeface="楷体" panose="02010609060101010101" charset="-122"/>
                    <a:cs typeface="Times New Roman" panose="02020603050405020304" pitchFamily="18" charset="0"/>
                  </a:rPr>
                  <a:t> RSF </a:t>
                </a:r>
                <a:r>
                  <a:rPr lang="zh-CN" altLang="en-US">
                    <a:latin typeface="楷体" panose="02010609060101010101" charset="-122"/>
                    <a:ea typeface="楷体" panose="02010609060101010101" charset="-122"/>
                    <a:cs typeface="楷体" panose="02010609060101010101" charset="-122"/>
                  </a:rPr>
                  <a:t>模型一样，对于固定的水平集函数</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 </m:t>
                    </m:r>
                    <m:r>
                      <a:rPr lang="en-US" altLang="zh-CN" i="1">
                        <a:latin typeface="Cambria Math" panose="02040503050406030204" charset="0"/>
                        <a:ea typeface="楷体" panose="02010609060101010101" charset="-122"/>
                        <a:cs typeface="Cambria Math" panose="02040503050406030204" charset="0"/>
                      </a:rPr>
                      <m:t>𝜙</m:t>
                    </m:r>
                  </m:oMath>
                </a14:m>
                <a:r>
                  <a:rPr lang="zh-CN" altLang="en-US">
                    <a:latin typeface="楷体" panose="02010609060101010101" charset="-122"/>
                    <a:ea typeface="楷体" panose="02010609060101010101" charset="-122"/>
                    <a:cs typeface="楷体" panose="02010609060101010101" charset="-122"/>
                  </a:rPr>
                  <a:t>，可以给出两个拟合函数</a:t>
                </a:r>
                <a14:m>
                  <m:oMath xmlns:m="http://schemas.openxmlformats.org/officeDocument/2006/math">
                    <m:sSub>
                      <m:sSubPr>
                        <m:ctrlPr>
                          <a:rPr lang="zh-CN" altLang="en-US"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𝑓</m:t>
                        </m:r>
                      </m:e>
                      <m:sub>
                        <m:r>
                          <a:rPr lang="en-US" altLang="zh-CN" i="1">
                            <a:latin typeface="Cambria Math" panose="02040503050406030204" charset="0"/>
                            <a:ea typeface="楷体" panose="02010609060101010101" charset="-122"/>
                            <a:cs typeface="Cambria Math" panose="02040503050406030204" charset="0"/>
                          </a:rPr>
                          <m:t>1</m:t>
                        </m:r>
                      </m:sub>
                    </m:sSub>
                    <m:r>
                      <a:rPr lang="en-US" altLang="zh-CN" i="1">
                        <a:latin typeface="Cambria Math" panose="02040503050406030204" charset="0"/>
                        <a:ea typeface="楷体" panose="02010609060101010101" charset="-122"/>
                        <a:cs typeface="Cambria Math" panose="02040503050406030204" charset="0"/>
                      </a:rPr>
                      <m:t>(</m:t>
                    </m:r>
                    <m:r>
                      <a:rPr lang="en-US" altLang="zh-CN" b="1" i="1">
                        <a:latin typeface="Cambria Math" panose="02040503050406030204" charset="0"/>
                        <a:ea typeface="楷体" panose="02010609060101010101" charset="-122"/>
                        <a:cs typeface="Cambria Math" panose="02040503050406030204" charset="0"/>
                      </a:rPr>
                      <m:t>𝒙</m:t>
                    </m:r>
                    <m:r>
                      <a:rPr lang="en-US" altLang="zh-CN" i="1">
                        <a:latin typeface="Cambria Math" panose="02040503050406030204" charset="0"/>
                        <a:ea typeface="楷体" panose="02010609060101010101" charset="-122"/>
                        <a:cs typeface="Cambria Math" panose="02040503050406030204" charset="0"/>
                      </a:rPr>
                      <m:t>)</m:t>
                    </m:r>
                    <m:r>
                      <a:rPr lang="en-US" altLang="zh-CN">
                        <a:latin typeface="Cambria Math" panose="02040503050406030204" charset="0"/>
                        <a:ea typeface="楷体" panose="02010609060101010101" charset="-122"/>
                        <a:cs typeface="Cambria Math" panose="02040503050406030204" charset="0"/>
                      </a:rPr>
                      <m:t>和</m:t>
                    </m:r>
                    <m:sSub>
                      <m:sSubPr>
                        <m:ctrlPr>
                          <a:rPr lang="zh-CN" altLang="en-US"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𝑓</m:t>
                        </m:r>
                      </m:e>
                      <m:sub>
                        <m:r>
                          <a:rPr lang="en-US" altLang="zh-CN" i="1">
                            <a:latin typeface="Cambria Math" panose="02040503050406030204" charset="0"/>
                            <a:ea typeface="楷体" panose="02010609060101010101" charset="-122"/>
                            <a:cs typeface="Cambria Math" panose="02040503050406030204" charset="0"/>
                          </a:rPr>
                          <m:t>2</m:t>
                        </m:r>
                      </m:sub>
                    </m:sSub>
                    <m:r>
                      <a:rPr lang="en-US" altLang="zh-CN" i="1">
                        <a:latin typeface="Cambria Math" panose="02040503050406030204" charset="0"/>
                        <a:ea typeface="楷体" panose="02010609060101010101" charset="-122"/>
                        <a:cs typeface="Cambria Math" panose="02040503050406030204" charset="0"/>
                      </a:rPr>
                      <m:t>(</m:t>
                    </m:r>
                    <m:r>
                      <a:rPr lang="en-US" altLang="zh-CN" b="1" i="1">
                        <a:latin typeface="Cambria Math" panose="02040503050406030204" charset="0"/>
                        <a:ea typeface="楷体" panose="02010609060101010101" charset="-122"/>
                        <a:cs typeface="Cambria Math" panose="02040503050406030204" charset="0"/>
                      </a:rPr>
                      <m:t>𝒙</m:t>
                    </m:r>
                    <m:r>
                      <a:rPr lang="en-US" altLang="zh-CN" i="1">
                        <a:latin typeface="Cambria Math" panose="02040503050406030204" charset="0"/>
                        <a:ea typeface="楷体" panose="02010609060101010101" charset="-122"/>
                        <a:cs typeface="Cambria Math" panose="02040503050406030204" charset="0"/>
                      </a:rPr>
                      <m:t>)</m:t>
                    </m:r>
                  </m:oMath>
                </a14:m>
                <a:r>
                  <a:rPr lang="zh-CN" altLang="en-US">
                    <a:latin typeface="楷体" panose="02010609060101010101" charset="-122"/>
                    <a:ea typeface="楷体" panose="02010609060101010101" charset="-122"/>
                    <a:cs typeface="楷体" panose="02010609060101010101" charset="-122"/>
                  </a:rPr>
                  <a:t>的表达式如下：</a:t>
                </a:r>
              </a:p>
            </p:txBody>
          </p:sp>
        </mc:Choice>
        <mc:Fallback xmlns="">
          <p:sp>
            <p:nvSpPr>
              <p:cNvPr id="8" name="文本框 7"/>
              <p:cNvSpPr txBox="1">
                <a:spLocks noRot="1" noChangeAspect="1" noMove="1" noResize="1" noEditPoints="1" noAdjustHandles="1" noChangeArrowheads="1" noChangeShapeType="1" noTextEdit="1"/>
              </p:cNvSpPr>
              <p:nvPr/>
            </p:nvSpPr>
            <p:spPr>
              <a:xfrm>
                <a:off x="1126490" y="4042410"/>
                <a:ext cx="7467600" cy="922020"/>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1126490" y="5683250"/>
                <a:ext cx="7577455" cy="671830"/>
              </a:xfrm>
              <a:prstGeom prst="rect">
                <a:avLst/>
              </a:prstGeom>
              <a:noFill/>
            </p:spPr>
            <p:txBody>
              <a:bodyPr wrap="square" rtlCol="0" anchor="t">
                <a:spAutoFit/>
              </a:bodyPr>
              <a:lstStyle/>
              <a:p>
                <a:r>
                  <a:rPr lang="zh-CN" altLang="en-US" dirty="0">
                    <a:latin typeface="楷体" panose="02010609060101010101" charset="-122"/>
                    <a:ea typeface="楷体" panose="02010609060101010101" charset="-122"/>
                    <a:cs typeface="楷体" panose="02010609060101010101" charset="-122"/>
                  </a:rPr>
                  <a:t>其中</a:t>
                </a:r>
                <a14:m>
                  <m:oMath xmlns:m="http://schemas.openxmlformats.org/officeDocument/2006/math">
                    <m:r>
                      <a:rPr lang="en-US" altLang="zh-CN" i="1">
                        <a:latin typeface="Cambria Math" panose="02040503050406030204" charset="0"/>
                        <a:ea typeface="MS Mincho" charset="0"/>
                        <a:cs typeface="Cambria Math" panose="02040503050406030204" charset="0"/>
                      </a:rPr>
                      <m:t> </m:t>
                    </m:r>
                    <m:sSub>
                      <m:sSubPr>
                        <m:ctrlPr>
                          <a:rPr lang="en-US" altLang="zh-CN"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𝐾</m:t>
                        </m:r>
                      </m:e>
                      <m:sub>
                        <m:r>
                          <a:rPr lang="en-US" altLang="zh-CN" i="1">
                            <a:latin typeface="Cambria Math" panose="02040503050406030204" charset="0"/>
                            <a:ea typeface="MS Mincho" charset="0"/>
                            <a:cs typeface="Cambria Math" panose="02040503050406030204" charset="0"/>
                          </a:rPr>
                          <m:t>𝜎</m:t>
                        </m:r>
                      </m:sub>
                    </m:sSub>
                    <m:r>
                      <a:rPr lang="en-US" altLang="zh-CN" i="1">
                        <a:latin typeface="Cambria Math" panose="02040503050406030204" charset="0"/>
                        <a:ea typeface="MS Mincho" charset="0"/>
                        <a:cs typeface="Cambria Math" panose="02040503050406030204" charset="0"/>
                      </a:rPr>
                      <m:t>(</m:t>
                    </m:r>
                    <m:r>
                      <a:rPr lang="en-US" altLang="zh-CN" b="1">
                        <a:latin typeface="Cambria Math" panose="02040503050406030204" charset="0"/>
                        <a:ea typeface="楷体" panose="02010609060101010101" charset="-122"/>
                        <a:cs typeface="Cambria Math" panose="02040503050406030204" charset="0"/>
                      </a:rPr>
                      <m:t>𝐱</m:t>
                    </m:r>
                    <m:r>
                      <a:rPr lang="en-US" altLang="zh-CN" i="1">
                        <a:latin typeface="Cambria Math" panose="02040503050406030204" charset="0"/>
                        <a:ea typeface="MS Mincho" charset="0"/>
                        <a:cs typeface="Cambria Math" panose="02040503050406030204" charset="0"/>
                      </a:rPr>
                      <m:t>) </m:t>
                    </m:r>
                  </m:oMath>
                </a14:m>
                <a:r>
                  <a:rPr lang="zh-CN" altLang="en-US" dirty="0">
                    <a:latin typeface="楷体" panose="02010609060101010101" charset="-122"/>
                    <a:ea typeface="楷体" panose="02010609060101010101" charset="-122"/>
                    <a:cs typeface="楷体" panose="02010609060101010101" charset="-122"/>
                  </a:rPr>
                  <a:t>是式 (1-23) 中定义的核函数。</a:t>
                </a:r>
                <a14:m>
                  <m:oMath xmlns:m="http://schemas.openxmlformats.org/officeDocument/2006/math">
                    <m:sSubSup>
                      <m:sSubSupPr>
                        <m:ctrlPr>
                          <a:rPr lang="zh-CN" altLang="en-US" i="1">
                            <a:latin typeface="Cambria Math" panose="02040503050406030204" pitchFamily="18" charset="0"/>
                            <a:ea typeface="楷体" panose="02010609060101010101" charset="-122"/>
                            <a:cs typeface="Cambria Math" panose="02040503050406030204" charset="0"/>
                          </a:rPr>
                        </m:ctrlPr>
                      </m:sSubSupPr>
                      <m:e>
                        <m:r>
                          <a:rPr lang="en-US" altLang="zh-CN" i="1">
                            <a:latin typeface="Cambria Math" panose="02040503050406030204" charset="0"/>
                            <a:ea typeface="楷体" panose="02010609060101010101" charset="-122"/>
                            <a:cs typeface="Cambria Math" panose="02040503050406030204" charset="0"/>
                          </a:rPr>
                          <m:t>𝑀</m:t>
                        </m:r>
                      </m:e>
                      <m:sub>
                        <m:r>
                          <a:rPr lang="en-US" altLang="zh-CN" i="1">
                            <a:latin typeface="Cambria Math" panose="02040503050406030204" charset="0"/>
                            <a:ea typeface="楷体" panose="02010609060101010101" charset="-122"/>
                            <a:cs typeface="Cambria Math" panose="02040503050406030204" charset="0"/>
                          </a:rPr>
                          <m:t>1</m:t>
                        </m:r>
                      </m:sub>
                      <m:sup>
                        <m:r>
                          <a:rPr lang="en-US" altLang="zh-CN" i="1">
                            <a:latin typeface="Cambria Math" panose="02040503050406030204" charset="0"/>
                            <a:ea typeface="MS Mincho" charset="0"/>
                            <a:cs typeface="Cambria Math" panose="02040503050406030204" charset="0"/>
                          </a:rPr>
                          <m:t>𝜀</m:t>
                        </m:r>
                      </m:sup>
                    </m:sSubSup>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楷体" panose="02010609060101010101" charset="-122"/>
                        <a:cs typeface="Cambria Math" panose="02040503050406030204" charset="0"/>
                      </a:rPr>
                      <m:t>𝜙</m:t>
                    </m:r>
                    <m:r>
                      <a:rPr lang="en-US" altLang="zh-CN" i="1">
                        <a:latin typeface="Cambria Math" panose="02040503050406030204" charset="0"/>
                        <a:ea typeface="MS Mincho" charset="0"/>
                        <a:cs typeface="Cambria Math" panose="02040503050406030204" charset="0"/>
                      </a:rPr>
                      <m:t>) = </m:t>
                    </m:r>
                    <m:sSub>
                      <m:sSubPr>
                        <m:ctrlPr>
                          <a:rPr lang="en-US" altLang="zh-CN"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𝐻</m:t>
                        </m:r>
                      </m:e>
                      <m:sub>
                        <m:r>
                          <a:rPr lang="en-US" altLang="zh-CN" i="1">
                            <a:latin typeface="Cambria Math" panose="02040503050406030204" charset="0"/>
                            <a:ea typeface="MS Mincho" charset="0"/>
                            <a:cs typeface="Cambria Math" panose="02040503050406030204" charset="0"/>
                          </a:rPr>
                          <m:t>𝜀</m:t>
                        </m:r>
                      </m:sub>
                    </m:sSub>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楷体" panose="02010609060101010101" charset="-122"/>
                        <a:cs typeface="Cambria Math" panose="02040503050406030204" charset="0"/>
                      </a:rPr>
                      <m:t>𝜙</m:t>
                    </m:r>
                    <m:r>
                      <a:rPr lang="en-US" altLang="zh-CN" i="1">
                        <a:latin typeface="Cambria Math" panose="02040503050406030204" charset="0"/>
                        <a:ea typeface="MS Mincho" charset="0"/>
                        <a:cs typeface="Cambria Math" panose="02040503050406030204" charset="0"/>
                      </a:rPr>
                      <m:t>)</m:t>
                    </m:r>
                  </m:oMath>
                </a14:m>
                <a:r>
                  <a:rPr lang="zh-CN" altLang="en-US" dirty="0">
                    <a:latin typeface="楷体" panose="02010609060101010101" charset="-122"/>
                    <a:ea typeface="楷体" panose="02010609060101010101" charset="-122"/>
                    <a:cs typeface="楷体" panose="02010609060101010101" charset="-122"/>
                  </a:rPr>
                  <a:t>，</a:t>
                </a:r>
                <a14:m>
                  <m:oMath xmlns:m="http://schemas.openxmlformats.org/officeDocument/2006/math">
                    <m:sSubSup>
                      <m:sSubSupPr>
                        <m:ctrlPr>
                          <a:rPr lang="zh-CN" altLang="en-US" i="1">
                            <a:latin typeface="Cambria Math" panose="02040503050406030204" pitchFamily="18" charset="0"/>
                            <a:ea typeface="楷体" panose="02010609060101010101" charset="-122"/>
                            <a:cs typeface="Cambria Math" panose="02040503050406030204" charset="0"/>
                          </a:rPr>
                        </m:ctrlPr>
                      </m:sSubSupPr>
                      <m:e>
                        <m:r>
                          <a:rPr lang="en-US" altLang="zh-CN" i="1">
                            <a:latin typeface="Cambria Math" panose="02040503050406030204" charset="0"/>
                            <a:ea typeface="楷体" panose="02010609060101010101" charset="-122"/>
                            <a:cs typeface="Cambria Math" panose="02040503050406030204" charset="0"/>
                          </a:rPr>
                          <m:t>𝑀</m:t>
                        </m:r>
                      </m:e>
                      <m:sub>
                        <m:r>
                          <a:rPr lang="en-US" altLang="zh-CN" i="1">
                            <a:latin typeface="Cambria Math" panose="02040503050406030204" charset="0"/>
                            <a:ea typeface="楷体" panose="02010609060101010101" charset="-122"/>
                            <a:cs typeface="Cambria Math" panose="02040503050406030204" charset="0"/>
                          </a:rPr>
                          <m:t>2</m:t>
                        </m:r>
                      </m:sub>
                      <m:sup>
                        <m:r>
                          <a:rPr lang="en-US" altLang="zh-CN" i="1">
                            <a:latin typeface="Cambria Math" panose="02040503050406030204" charset="0"/>
                            <a:ea typeface="MS Mincho" charset="0"/>
                            <a:cs typeface="Cambria Math" panose="02040503050406030204" charset="0"/>
                          </a:rPr>
                          <m:t>𝜀</m:t>
                        </m:r>
                      </m:sup>
                    </m:sSubSup>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楷体" panose="02010609060101010101" charset="-122"/>
                        <a:cs typeface="Cambria Math" panose="02040503050406030204" charset="0"/>
                      </a:rPr>
                      <m:t>𝜙</m:t>
                    </m:r>
                    <m:r>
                      <a:rPr lang="en-US" altLang="zh-CN" i="1">
                        <a:latin typeface="Cambria Math" panose="02040503050406030204" charset="0"/>
                        <a:ea typeface="MS Mincho" charset="0"/>
                        <a:cs typeface="Cambria Math" panose="02040503050406030204" charset="0"/>
                      </a:rPr>
                      <m:t>) =1− </m:t>
                    </m:r>
                    <m:sSub>
                      <m:sSubPr>
                        <m:ctrlPr>
                          <a:rPr lang="en-US" altLang="zh-CN"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𝐻</m:t>
                        </m:r>
                      </m:e>
                      <m:sub>
                        <m:r>
                          <a:rPr lang="en-US" altLang="zh-CN" i="1">
                            <a:latin typeface="Cambria Math" panose="02040503050406030204" charset="0"/>
                            <a:ea typeface="MS Mincho" charset="0"/>
                            <a:cs typeface="Cambria Math" panose="02040503050406030204" charset="0"/>
                          </a:rPr>
                          <m:t>𝜀</m:t>
                        </m:r>
                      </m:sub>
                    </m:sSub>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楷体" panose="02010609060101010101" charset="-122"/>
                        <a:cs typeface="Cambria Math" panose="02040503050406030204" charset="0"/>
                      </a:rPr>
                      <m:t>𝜙</m:t>
                    </m:r>
                    <m:r>
                      <a:rPr lang="en-US" altLang="zh-CN" i="1">
                        <a:latin typeface="Cambria Math" panose="02040503050406030204" charset="0"/>
                        <a:ea typeface="MS Mincho" charset="0"/>
                        <a:cs typeface="Cambria Math" panose="02040503050406030204" charset="0"/>
                      </a:rPr>
                      <m:t>)</m:t>
                    </m:r>
                  </m:oMath>
                </a14:m>
                <a:r>
                  <a:rPr lang="zh-CN" altLang="en-US" dirty="0">
                    <a:latin typeface="楷体" panose="02010609060101010101" charset="-122"/>
                    <a:ea typeface="楷体" panose="02010609060101010101" charset="-122"/>
                    <a:cs typeface="楷体" panose="02010609060101010101" charset="-122"/>
                  </a:rPr>
                  <a:t>。</a:t>
                </a:r>
                <a14:m>
                  <m:oMath xmlns:m="http://schemas.openxmlformats.org/officeDocument/2006/math">
                    <m:r>
                      <a:rPr lang="en-US" altLang="zh-CN">
                        <a:latin typeface="Cambria Math" panose="02040503050406030204" charset="0"/>
                        <a:ea typeface="楷体" panose="02010609060101010101" charset="-122"/>
                        <a:cs typeface="Cambria Math" panose="02040503050406030204" charset="0"/>
                      </a:rPr>
                      <m:t>∗</m:t>
                    </m:r>
                  </m:oMath>
                </a14:m>
                <a:r>
                  <a:rPr lang="zh-CN" altLang="en-US" dirty="0">
                    <a:latin typeface="楷体" panose="02010609060101010101" charset="-122"/>
                    <a:ea typeface="楷体" panose="02010609060101010101" charset="-122"/>
                    <a:cs typeface="楷体" panose="02010609060101010101" charset="-122"/>
                  </a:rPr>
                  <a:t>是卷计算子：</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𝑎</m:t>
                    </m:r>
                    <m:r>
                      <a:rPr lang="en-US" altLang="zh-CN" i="1">
                        <a:latin typeface="Cambria Math" panose="02040503050406030204" charset="0"/>
                        <a:ea typeface="楷体" panose="02010609060101010101" charset="-122"/>
                        <a:cs typeface="Cambria Math" panose="02040503050406030204" charset="0"/>
                      </a:rPr>
                      <m:t>(</m:t>
                    </m:r>
                    <m:r>
                      <a:rPr lang="en-US" altLang="zh-CN" b="1">
                        <a:latin typeface="Cambria Math" panose="02040503050406030204" charset="0"/>
                        <a:ea typeface="楷体" panose="02010609060101010101" charset="-122"/>
                        <a:cs typeface="Cambria Math" panose="02040503050406030204" charset="0"/>
                      </a:rPr>
                      <m:t>𝐱</m:t>
                    </m:r>
                    <m:r>
                      <a:rPr lang="en-US" altLang="zh-CN" i="1">
                        <a:latin typeface="Cambria Math" panose="02040503050406030204" charset="0"/>
                        <a:ea typeface="楷体" panose="02010609060101010101" charset="-122"/>
                        <a:cs typeface="Cambria Math" panose="02040503050406030204" charset="0"/>
                      </a:rPr>
                      <m:t>)∗</m:t>
                    </m:r>
                    <m:r>
                      <a:rPr lang="en-US" altLang="zh-CN" i="1">
                        <a:latin typeface="Cambria Math" panose="02040503050406030204" charset="0"/>
                        <a:ea typeface="楷体" panose="02010609060101010101" charset="-122"/>
                        <a:cs typeface="Cambria Math" panose="02040503050406030204" charset="0"/>
                      </a:rPr>
                      <m:t>𝑏</m:t>
                    </m:r>
                    <m:r>
                      <a:rPr lang="en-US" altLang="zh-CN" i="1">
                        <a:latin typeface="Cambria Math" panose="02040503050406030204" charset="0"/>
                        <a:ea typeface="楷体" panose="02010609060101010101" charset="-122"/>
                        <a:cs typeface="Cambria Math" panose="02040503050406030204" charset="0"/>
                      </a:rPr>
                      <m:t>(</m:t>
                    </m:r>
                    <m:r>
                      <a:rPr lang="en-US" altLang="zh-CN" b="1">
                        <a:latin typeface="Cambria Math" panose="02040503050406030204" charset="0"/>
                        <a:ea typeface="楷体" panose="02010609060101010101" charset="-122"/>
                        <a:cs typeface="Cambria Math" panose="02040503050406030204" charset="0"/>
                      </a:rPr>
                      <m:t>𝐱</m:t>
                    </m:r>
                    <m:r>
                      <a:rPr lang="en-US" altLang="zh-CN" i="1">
                        <a:latin typeface="Cambria Math" panose="02040503050406030204" charset="0"/>
                        <a:ea typeface="楷体" panose="02010609060101010101" charset="-122"/>
                        <a:cs typeface="Cambria Math" panose="02040503050406030204" charset="0"/>
                      </a:rPr>
                      <m:t>) =∫</m:t>
                    </m:r>
                    <m:r>
                      <a:rPr lang="en-US" altLang="zh-CN" i="1">
                        <a:latin typeface="Cambria Math" panose="02040503050406030204" charset="0"/>
                        <a:ea typeface="楷体" panose="02010609060101010101" charset="-122"/>
                        <a:cs typeface="Cambria Math" panose="02040503050406030204" charset="0"/>
                      </a:rPr>
                      <m:t>𝑎</m:t>
                    </m:r>
                    <m:r>
                      <a:rPr lang="en-US" altLang="zh-CN" i="1">
                        <a:latin typeface="Cambria Math" panose="02040503050406030204" charset="0"/>
                        <a:ea typeface="楷体" panose="02010609060101010101" charset="-122"/>
                        <a:cs typeface="Cambria Math" panose="02040503050406030204" charset="0"/>
                      </a:rPr>
                      <m:t>(</m:t>
                    </m:r>
                    <m:r>
                      <a:rPr lang="en-US" altLang="zh-CN" b="1">
                        <a:latin typeface="Cambria Math" panose="02040503050406030204" charset="0"/>
                        <a:ea typeface="楷体" panose="02010609060101010101" charset="-122"/>
                        <a:cs typeface="Cambria Math" panose="02040503050406030204" charset="0"/>
                      </a:rPr>
                      <m:t>𝐱</m:t>
                    </m:r>
                    <m:r>
                      <a:rPr lang="en-US" altLang="zh-CN" i="1">
                        <a:latin typeface="Cambria Math" panose="02040503050406030204" charset="0"/>
                        <a:ea typeface="楷体" panose="02010609060101010101" charset="-122"/>
                        <a:cs typeface="Cambria Math" panose="02040503050406030204" charset="0"/>
                      </a:rPr>
                      <m:t>−</m:t>
                    </m:r>
                    <m:r>
                      <a:rPr lang="en-US" altLang="zh-CN" b="1">
                        <a:latin typeface="Cambria Math" panose="02040503050406030204" charset="0"/>
                        <a:ea typeface="楷体" panose="02010609060101010101" charset="-122"/>
                        <a:cs typeface="Cambria Math" panose="02040503050406030204" charset="0"/>
                      </a:rPr>
                      <m:t>𝐲</m:t>
                    </m:r>
                    <m:r>
                      <a:rPr lang="en-US" altLang="zh-CN" i="1">
                        <a:latin typeface="Cambria Math" panose="02040503050406030204" charset="0"/>
                        <a:ea typeface="楷体" panose="02010609060101010101" charset="-122"/>
                        <a:cs typeface="Cambria Math" panose="02040503050406030204" charset="0"/>
                      </a:rPr>
                      <m:t>)</m:t>
                    </m:r>
                    <m:r>
                      <a:rPr lang="en-US" altLang="zh-CN" i="1">
                        <a:latin typeface="Cambria Math" panose="02040503050406030204" charset="0"/>
                        <a:ea typeface="楷体" panose="02010609060101010101" charset="-122"/>
                        <a:cs typeface="Cambria Math" panose="02040503050406030204" charset="0"/>
                      </a:rPr>
                      <m:t>𝑏</m:t>
                    </m:r>
                    <m:r>
                      <a:rPr lang="en-US" altLang="zh-CN" i="1">
                        <a:latin typeface="Cambria Math" panose="02040503050406030204" charset="0"/>
                        <a:ea typeface="楷体" panose="02010609060101010101" charset="-122"/>
                        <a:cs typeface="Cambria Math" panose="02040503050406030204" charset="0"/>
                      </a:rPr>
                      <m:t>(</m:t>
                    </m:r>
                    <m:r>
                      <a:rPr lang="en-US" altLang="zh-CN" b="1">
                        <a:latin typeface="Cambria Math" panose="02040503050406030204" charset="0"/>
                        <a:ea typeface="楷体" panose="02010609060101010101" charset="-122"/>
                        <a:cs typeface="Cambria Math" panose="02040503050406030204" charset="0"/>
                      </a:rPr>
                      <m:t>𝐲</m:t>
                    </m:r>
                    <m:r>
                      <a:rPr lang="en-US" altLang="zh-CN" i="1">
                        <a:latin typeface="Cambria Math" panose="02040503050406030204" charset="0"/>
                        <a:ea typeface="楷体" panose="02010609060101010101" charset="-122"/>
                        <a:cs typeface="Cambria Math" panose="02040503050406030204" charset="0"/>
                      </a:rPr>
                      <m:t>)</m:t>
                    </m:r>
                    <m:r>
                      <a:rPr lang="en-US" altLang="zh-CN" i="1">
                        <a:latin typeface="Cambria Math" panose="02040503050406030204" charset="0"/>
                        <a:ea typeface="楷体" panose="02010609060101010101" charset="-122"/>
                        <a:cs typeface="Cambria Math" panose="02040503050406030204" charset="0"/>
                      </a:rPr>
                      <m:t>𝑑</m:t>
                    </m:r>
                    <m:r>
                      <a:rPr lang="en-US" altLang="zh-CN" b="1">
                        <a:latin typeface="Cambria Math" panose="02040503050406030204" charset="0"/>
                        <a:ea typeface="楷体" panose="02010609060101010101" charset="-122"/>
                        <a:cs typeface="Cambria Math" panose="02040503050406030204" charset="0"/>
                      </a:rPr>
                      <m:t>𝐲</m:t>
                    </m:r>
                    <m:r>
                      <a:rPr lang="en-US" altLang="zh-CN">
                        <a:latin typeface="Cambria Math" panose="02040503050406030204" charset="0"/>
                        <a:ea typeface="楷体" panose="02010609060101010101" charset="-122"/>
                        <a:cs typeface="Cambria Math" panose="02040503050406030204" charset="0"/>
                      </a:rPr>
                      <m:t>。</m:t>
                    </m:r>
                  </m:oMath>
                </a14:m>
                <a:endParaRPr lang="zh-CN" altLang="en-US" dirty="0">
                  <a:latin typeface="楷体" panose="02010609060101010101" charset="-122"/>
                  <a:ea typeface="楷体" panose="02010609060101010101" charset="-122"/>
                  <a:cs typeface="楷体" panose="02010609060101010101" charset="-122"/>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1126490" y="5683250"/>
                <a:ext cx="7577455" cy="671830"/>
              </a:xfrm>
              <a:prstGeom prst="rect">
                <a:avLst/>
              </a:prstGeom>
              <a:blipFill rotWithShape="1">
                <a:blip r:embed="rId5"/>
                <a:stretch>
                  <a:fillRect/>
                </a:stretch>
              </a:blipFill>
            </p:spPr>
            <p:txBody>
              <a:bodyPr/>
              <a:lstStyle/>
              <a:p>
                <a:r>
                  <a:rPr lang="zh-CN" altLang="en-US">
                    <a:noFill/>
                  </a:rPr>
                  <a:t> </a:t>
                </a:r>
              </a:p>
            </p:txBody>
          </p:sp>
        </mc:Fallback>
      </mc:AlternateContent>
      <p:sp>
        <p:nvSpPr>
          <p:cNvPr id="3" name="标题 1"/>
          <p:cNvSpPr>
            <a:spLocks noGrp="1"/>
          </p:cNvSpPr>
          <p:nvPr/>
        </p:nvSpPr>
        <p:spPr>
          <a:xfrm>
            <a:off x="971550" y="242570"/>
            <a:ext cx="5871845"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sz="2800" dirty="0">
                <a:cs typeface="微软雅黑" panose="020B0503020204020204" pitchFamily="34" charset="-122"/>
                <a:sym typeface="+mn-ea"/>
              </a:rPr>
              <a:t>2.2 全局凸区域可伸缩拟合能量模型</a:t>
            </a:r>
          </a:p>
        </p:txBody>
      </p:sp>
      <p:pic>
        <p:nvPicPr>
          <p:cNvPr id="10" name="图片 9"/>
          <p:cNvPicPr>
            <a:picLocks noChangeAspect="1"/>
          </p:cNvPicPr>
          <p:nvPr/>
        </p:nvPicPr>
        <p:blipFill>
          <a:blip r:embed="rId6"/>
          <a:stretch>
            <a:fillRect/>
          </a:stretch>
        </p:blipFill>
        <p:spPr>
          <a:xfrm>
            <a:off x="2560320" y="1408430"/>
            <a:ext cx="4023360" cy="525780"/>
          </a:xfrm>
          <a:prstGeom prst="rect">
            <a:avLst/>
          </a:prstGeom>
        </p:spPr>
      </p:pic>
      <p:pic>
        <p:nvPicPr>
          <p:cNvPr id="12" name="图片 11"/>
          <p:cNvPicPr>
            <a:picLocks noChangeAspect="1"/>
          </p:cNvPicPr>
          <p:nvPr/>
        </p:nvPicPr>
        <p:blipFill>
          <a:blip r:embed="rId7"/>
          <a:stretch>
            <a:fillRect/>
          </a:stretch>
        </p:blipFill>
        <p:spPr>
          <a:xfrm>
            <a:off x="3516630" y="2666365"/>
            <a:ext cx="2110740" cy="861060"/>
          </a:xfrm>
          <a:prstGeom prst="rect">
            <a:avLst/>
          </a:prstGeom>
        </p:spPr>
      </p:pic>
      <p:pic>
        <p:nvPicPr>
          <p:cNvPr id="13" name="图片 12"/>
          <p:cNvPicPr>
            <a:picLocks noChangeAspect="1"/>
          </p:cNvPicPr>
          <p:nvPr/>
        </p:nvPicPr>
        <p:blipFill>
          <a:blip r:embed="rId8"/>
          <a:stretch>
            <a:fillRect/>
          </a:stretch>
        </p:blipFill>
        <p:spPr>
          <a:xfrm>
            <a:off x="2537460" y="4964430"/>
            <a:ext cx="4046220" cy="640080"/>
          </a:xfrm>
          <a:prstGeom prst="rect">
            <a:avLst/>
          </a:prstGeom>
        </p:spPr>
      </p:pic>
      <p:sp>
        <p:nvSpPr>
          <p:cNvPr id="14" name="文本框 13"/>
          <p:cNvSpPr txBox="1"/>
          <p:nvPr/>
        </p:nvSpPr>
        <p:spPr>
          <a:xfrm>
            <a:off x="7649210" y="1487170"/>
            <a:ext cx="1059180" cy="368300"/>
          </a:xfrm>
          <a:prstGeom prst="rect">
            <a:avLst/>
          </a:prstGeom>
          <a:noFill/>
        </p:spPr>
        <p:txBody>
          <a:bodyPr wrap="none" rtlCol="0" anchor="t">
            <a:spAutoFit/>
          </a:bodyPr>
          <a:lstStyle/>
          <a:p>
            <a:r>
              <a:rPr lang="zh-CN" altLang="en-US" dirty="0">
                <a:latin typeface="Times New Roman" panose="02020603050405020304" pitchFamily="18" charset="0"/>
                <a:cs typeface="Times New Roman" panose="02020603050405020304" pitchFamily="18" charset="0"/>
                <a:sym typeface="+mn-ea"/>
              </a:rPr>
              <a:t>（</a:t>
            </a:r>
            <a:r>
              <a:rPr lang="en-US" altLang="zh-CN" dirty="0">
                <a:latin typeface="Times New Roman" panose="02020603050405020304" pitchFamily="18" charset="0"/>
                <a:cs typeface="Times New Roman" panose="02020603050405020304" pitchFamily="18" charset="0"/>
                <a:sym typeface="+mn-ea"/>
              </a:rPr>
              <a:t>2-12</a:t>
            </a:r>
            <a:r>
              <a:rPr lang="zh-CN" altLang="en-US" dirty="0">
                <a:latin typeface="Times New Roman" panose="02020603050405020304" pitchFamily="18" charset="0"/>
                <a:cs typeface="Times New Roman" panose="02020603050405020304" pitchFamily="18" charset="0"/>
                <a:sym typeface="+mn-ea"/>
              </a:rPr>
              <a:t>）</a:t>
            </a:r>
            <a:endParaRPr lang="zh-CN" altLang="en-US"/>
          </a:p>
        </p:txBody>
      </p:sp>
      <p:sp>
        <p:nvSpPr>
          <p:cNvPr id="17" name="文本框 16"/>
          <p:cNvSpPr txBox="1"/>
          <p:nvPr/>
        </p:nvSpPr>
        <p:spPr>
          <a:xfrm>
            <a:off x="7649210" y="2890520"/>
            <a:ext cx="1059180" cy="368300"/>
          </a:xfrm>
          <a:prstGeom prst="rect">
            <a:avLst/>
          </a:prstGeom>
          <a:noFill/>
        </p:spPr>
        <p:txBody>
          <a:bodyPr wrap="none" rtlCol="0" anchor="t">
            <a:spAutoFit/>
          </a:bodyPr>
          <a:lstStyle/>
          <a:p>
            <a:r>
              <a:rPr lang="zh-CN" altLang="en-US" dirty="0">
                <a:latin typeface="Times New Roman" panose="02020603050405020304" pitchFamily="18" charset="0"/>
                <a:cs typeface="Times New Roman" panose="02020603050405020304" pitchFamily="18" charset="0"/>
                <a:sym typeface="+mn-ea"/>
              </a:rPr>
              <a:t>（</a:t>
            </a:r>
            <a:r>
              <a:rPr lang="en-US" altLang="zh-CN" dirty="0">
                <a:latin typeface="Times New Roman" panose="02020603050405020304" pitchFamily="18" charset="0"/>
                <a:cs typeface="Times New Roman" panose="02020603050405020304" pitchFamily="18" charset="0"/>
                <a:sym typeface="+mn-ea"/>
              </a:rPr>
              <a:t>2-13</a:t>
            </a:r>
            <a:r>
              <a:rPr lang="zh-CN" altLang="en-US" dirty="0">
                <a:latin typeface="Times New Roman" panose="02020603050405020304" pitchFamily="18" charset="0"/>
                <a:cs typeface="Times New Roman" panose="02020603050405020304" pitchFamily="18" charset="0"/>
                <a:sym typeface="+mn-ea"/>
              </a:rPr>
              <a:t>）</a:t>
            </a:r>
            <a:endParaRPr lang="zh-CN" altLang="en-US" dirty="0"/>
          </a:p>
        </p:txBody>
      </p:sp>
      <p:sp>
        <p:nvSpPr>
          <p:cNvPr id="18" name="文本框 17"/>
          <p:cNvSpPr txBox="1"/>
          <p:nvPr/>
        </p:nvSpPr>
        <p:spPr>
          <a:xfrm>
            <a:off x="7649210" y="5103495"/>
            <a:ext cx="1059180" cy="368300"/>
          </a:xfrm>
          <a:prstGeom prst="rect">
            <a:avLst/>
          </a:prstGeom>
          <a:noFill/>
        </p:spPr>
        <p:txBody>
          <a:bodyPr wrap="none" rtlCol="0" anchor="t">
            <a:spAutoFit/>
          </a:bodyPr>
          <a:lstStyle/>
          <a:p>
            <a:r>
              <a:rPr lang="zh-CN" altLang="en-US" dirty="0">
                <a:latin typeface="Times New Roman" panose="02020603050405020304" pitchFamily="18" charset="0"/>
                <a:cs typeface="Times New Roman" panose="02020603050405020304" pitchFamily="18" charset="0"/>
                <a:sym typeface="+mn-ea"/>
              </a:rPr>
              <a:t>（</a:t>
            </a:r>
            <a:r>
              <a:rPr lang="en-US" altLang="zh-CN" dirty="0">
                <a:latin typeface="Times New Roman" panose="02020603050405020304" pitchFamily="18" charset="0"/>
                <a:cs typeface="Times New Roman" panose="02020603050405020304" pitchFamily="18" charset="0"/>
                <a:sym typeface="+mn-ea"/>
              </a:rPr>
              <a:t>2-14</a:t>
            </a:r>
            <a:r>
              <a:rPr lang="zh-CN" altLang="en-US" dirty="0">
                <a:latin typeface="Times New Roman" panose="02020603050405020304" pitchFamily="18" charset="0"/>
                <a:cs typeface="Times New Roman" panose="02020603050405020304" pitchFamily="18" charset="0"/>
                <a:sym typeface="+mn-ea"/>
              </a:rPr>
              <a:t>）</a:t>
            </a:r>
            <a:endParaRPr lang="zh-CN" altLang="en-US"/>
          </a:p>
        </p:txBody>
      </p:sp>
      <mc:AlternateContent xmlns:mc="http://schemas.openxmlformats.org/markup-compatibility/2006">
        <mc:Choice xmlns:p14="http://schemas.microsoft.com/office/powerpoint/2010/main" Requires="p14">
          <p:contentPart p14:bwMode="auto" r:id="rId9">
            <p14:nvContentPartPr>
              <p14:cNvPr id="2" name="墨迹 1">
                <a:extLst>
                  <a:ext uri="{FF2B5EF4-FFF2-40B4-BE49-F238E27FC236}">
                    <a16:creationId xmlns:a16="http://schemas.microsoft.com/office/drawing/2014/main" id="{2AD25A3F-9E0E-4874-4946-71DE98F0E660}"/>
                  </a:ext>
                </a:extLst>
              </p14:cNvPr>
              <p14:cNvContentPartPr/>
              <p14:nvPr/>
            </p14:nvContentPartPr>
            <p14:xfrm>
              <a:off x="2594160" y="1869120"/>
              <a:ext cx="5254920" cy="3856680"/>
            </p14:xfrm>
          </p:contentPart>
        </mc:Choice>
        <mc:Fallback>
          <p:pic>
            <p:nvPicPr>
              <p:cNvPr id="2" name="墨迹 1">
                <a:extLst>
                  <a:ext uri="{FF2B5EF4-FFF2-40B4-BE49-F238E27FC236}">
                    <a16:creationId xmlns:a16="http://schemas.microsoft.com/office/drawing/2014/main" id="{2AD25A3F-9E0E-4874-4946-71DE98F0E660}"/>
                  </a:ext>
                </a:extLst>
              </p:cNvPr>
              <p:cNvPicPr/>
              <p:nvPr/>
            </p:nvPicPr>
            <p:blipFill>
              <a:blip r:embed="rId10"/>
              <a:stretch>
                <a:fillRect/>
              </a:stretch>
            </p:blipFill>
            <p:spPr>
              <a:xfrm>
                <a:off x="2584800" y="1859760"/>
                <a:ext cx="5273640" cy="3875400"/>
              </a:xfrm>
              <a:prstGeom prst="rect">
                <a:avLst/>
              </a:prstGeom>
            </p:spPr>
          </p:pic>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p:cNvSpPr txBox="1"/>
              <p:nvPr/>
            </p:nvSpPr>
            <p:spPr>
              <a:xfrm>
                <a:off x="661019" y="1045094"/>
                <a:ext cx="8008120" cy="645160"/>
              </a:xfrm>
              <a:prstGeom prst="rect">
                <a:avLst/>
              </a:prstGeom>
              <a:noFill/>
            </p:spPr>
            <p:txBody>
              <a:bodyPr wrap="square" rtlCol="0" anchor="t">
                <a:spAutoFit/>
              </a:bodyPr>
              <a:lstStyle/>
              <a:p>
                <a:r>
                  <a:rPr lang="zh-CN" altLang="en-US" dirty="0">
                    <a:latin typeface="楷体" panose="02010609060101010101" charset="-122"/>
                    <a:ea typeface="楷体" panose="02010609060101010101" charset="-122"/>
                    <a:cs typeface="楷体" panose="02010609060101010101" charset="-122"/>
                  </a:rPr>
                  <a:t>定义 2.5 由</a:t>
                </a:r>
                <a:r>
                  <a:rPr lang="zh-CN" altLang="en-US" dirty="0">
                    <a:latin typeface="Times New Roman" panose="02020603050405020304" pitchFamily="18" charset="0"/>
                    <a:ea typeface="楷体" panose="02010609060101010101" charset="-122"/>
                    <a:cs typeface="Times New Roman" panose="02020603050405020304" pitchFamily="18" charset="0"/>
                  </a:rPr>
                  <a:t> GCRSF </a:t>
                </a:r>
                <a:r>
                  <a:rPr lang="zh-CN" altLang="en-US" dirty="0">
                    <a:latin typeface="楷体" panose="02010609060101010101" charset="-122"/>
                    <a:ea typeface="楷体" panose="02010609060101010101" charset="-122"/>
                    <a:cs typeface="楷体" panose="02010609060101010101" charset="-122"/>
                  </a:rPr>
                  <a:t>模型得到的原始图像</a:t>
                </a:r>
                <a14:m>
                  <m:oMath xmlns:m="http://schemas.openxmlformats.org/officeDocument/2006/math">
                    <m:r>
                      <a:rPr lang="en-US" altLang="zh-CN">
                        <a:latin typeface="Cambria Math" panose="02040503050406030204" charset="0"/>
                        <a:ea typeface="楷体" panose="02010609060101010101" charset="-122"/>
                        <a:cs typeface="Cambria Math" panose="02040503050406030204" charset="0"/>
                      </a:rPr>
                      <m:t> </m:t>
                    </m:r>
                    <m:sSub>
                      <m:sSubPr>
                        <m:ctrlPr>
                          <a:rPr lang="en-US" altLang="zh-CN"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𝑢</m:t>
                        </m:r>
                      </m:e>
                      <m:sub>
                        <m:r>
                          <a:rPr lang="en-US" altLang="zh-CN" i="1">
                            <a:latin typeface="Cambria Math" panose="02040503050406030204" charset="0"/>
                            <a:ea typeface="楷体" panose="02010609060101010101" charset="-122"/>
                            <a:cs typeface="Cambria Math" panose="02040503050406030204" charset="0"/>
                          </a:rPr>
                          <m:t>0</m:t>
                        </m:r>
                      </m:sub>
                    </m:sSub>
                    <m:r>
                      <a:rPr lang="en-US" altLang="zh-CN" i="1">
                        <a:latin typeface="Cambria Math" panose="02040503050406030204" charset="0"/>
                        <a:ea typeface="楷体" panose="02010609060101010101" charset="-122"/>
                        <a:cs typeface="Cambria Math" panose="02040503050406030204" charset="0"/>
                      </a:rPr>
                      <m:t>(</m:t>
                    </m:r>
                    <m:r>
                      <a:rPr lang="en-US" altLang="zh-CN" b="1" i="1">
                        <a:latin typeface="Cambria Math" panose="02040503050406030204" charset="0"/>
                        <a:ea typeface="楷体" panose="02010609060101010101" charset="-122"/>
                        <a:cs typeface="Cambria Math" panose="02040503050406030204" charset="0"/>
                      </a:rPr>
                      <m:t>𝒙</m:t>
                    </m:r>
                    <m:r>
                      <a:rPr lang="en-US" altLang="zh-CN" i="1">
                        <a:latin typeface="Cambria Math" panose="02040503050406030204" charset="0"/>
                        <a:ea typeface="楷体" panose="02010609060101010101" charset="-122"/>
                        <a:cs typeface="Cambria Math" panose="02040503050406030204" charset="0"/>
                      </a:rPr>
                      <m:t>)</m:t>
                    </m:r>
                    <m:r>
                      <a:rPr lang="en-US" altLang="zh-CN">
                        <a:latin typeface="Cambria Math" panose="02040503050406030204" charset="0"/>
                        <a:ea typeface="楷体" panose="02010609060101010101" charset="-122"/>
                        <a:cs typeface="Cambria Math" panose="02040503050406030204" charset="0"/>
                      </a:rPr>
                      <m:t> </m:t>
                    </m:r>
                  </m:oMath>
                </a14:m>
                <a:r>
                  <a:rPr lang="zh-CN" altLang="en-US" dirty="0">
                    <a:latin typeface="楷体" panose="02010609060101010101" charset="-122"/>
                    <a:ea typeface="楷体" panose="02010609060101010101" charset="-122"/>
                    <a:cs typeface="楷体" panose="02010609060101010101" charset="-122"/>
                  </a:rPr>
                  <a:t>的拟合图像</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 </m:t>
                    </m:r>
                    <m:r>
                      <a:rPr lang="en-US" altLang="zh-CN" i="1">
                        <a:latin typeface="Cambria Math" panose="02040503050406030204" charset="0"/>
                        <a:ea typeface="楷体" panose="02010609060101010101" charset="-122"/>
                        <a:cs typeface="Cambria Math" panose="02040503050406030204" charset="0"/>
                      </a:rPr>
                      <m:t>𝑢</m:t>
                    </m:r>
                    <m:r>
                      <a:rPr lang="en-US" altLang="zh-CN" i="1">
                        <a:latin typeface="Cambria Math" panose="02040503050406030204" charset="0"/>
                        <a:ea typeface="楷体" panose="02010609060101010101" charset="-122"/>
                        <a:cs typeface="Cambria Math" panose="02040503050406030204" charset="0"/>
                      </a:rPr>
                      <m:t>(</m:t>
                    </m:r>
                    <m:r>
                      <a:rPr lang="en-US" altLang="zh-CN" b="1" i="1">
                        <a:latin typeface="Cambria Math" panose="02040503050406030204" charset="0"/>
                        <a:ea typeface="楷体" panose="02010609060101010101" charset="-122"/>
                        <a:cs typeface="Cambria Math" panose="02040503050406030204" charset="0"/>
                      </a:rPr>
                      <m:t>𝒙</m:t>
                    </m:r>
                    <m:r>
                      <a:rPr lang="en-US" altLang="zh-CN" i="1">
                        <a:latin typeface="Cambria Math" panose="02040503050406030204" charset="0"/>
                        <a:ea typeface="楷体" panose="02010609060101010101" charset="-122"/>
                        <a:cs typeface="Cambria Math" panose="02040503050406030204" charset="0"/>
                      </a:rPr>
                      <m:t>) </m:t>
                    </m:r>
                  </m:oMath>
                </a14:m>
                <a:r>
                  <a:rPr lang="zh-CN" altLang="en-US" dirty="0">
                    <a:latin typeface="楷体" panose="02010609060101010101" charset="-122"/>
                    <a:ea typeface="楷体" panose="02010609060101010101" charset="-122"/>
                    <a:cs typeface="楷体" panose="02010609060101010101" charset="-122"/>
                  </a:rPr>
                  <a:t>可由拟合函数</a:t>
                </a:r>
                <a14:m>
                  <m:oMath xmlns:m="http://schemas.openxmlformats.org/officeDocument/2006/math">
                    <m:sSub>
                      <m:sSubPr>
                        <m:ctrlPr>
                          <a:rPr lang="zh-CN" altLang="en-US"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𝑓</m:t>
                        </m:r>
                      </m:e>
                      <m:sub>
                        <m:r>
                          <a:rPr lang="en-US" altLang="zh-CN" i="1">
                            <a:latin typeface="Cambria Math" panose="02040503050406030204" charset="0"/>
                            <a:ea typeface="楷体" panose="02010609060101010101" charset="-122"/>
                            <a:cs typeface="Cambria Math" panose="02040503050406030204" charset="0"/>
                          </a:rPr>
                          <m:t>1</m:t>
                        </m:r>
                      </m:sub>
                    </m:sSub>
                    <m:r>
                      <a:rPr lang="en-US" altLang="zh-CN" i="1">
                        <a:latin typeface="Cambria Math" panose="02040503050406030204" charset="0"/>
                        <a:ea typeface="楷体" panose="02010609060101010101" charset="-122"/>
                        <a:cs typeface="Cambria Math" panose="02040503050406030204" charset="0"/>
                      </a:rPr>
                      <m:t>(</m:t>
                    </m:r>
                    <m:r>
                      <a:rPr lang="en-US" altLang="zh-CN" b="1" i="1">
                        <a:latin typeface="Cambria Math" panose="02040503050406030204" charset="0"/>
                        <a:ea typeface="楷体" panose="02010609060101010101" charset="-122"/>
                        <a:cs typeface="Cambria Math" panose="02040503050406030204" charset="0"/>
                      </a:rPr>
                      <m:t>𝒙</m:t>
                    </m:r>
                    <m:r>
                      <a:rPr lang="en-US" altLang="zh-CN" i="1">
                        <a:latin typeface="Cambria Math" panose="02040503050406030204" charset="0"/>
                        <a:ea typeface="楷体" panose="02010609060101010101" charset="-122"/>
                        <a:cs typeface="Cambria Math" panose="02040503050406030204" charset="0"/>
                      </a:rPr>
                      <m:t>)</m:t>
                    </m:r>
                    <m:r>
                      <a:rPr lang="en-US" altLang="zh-CN">
                        <a:latin typeface="Cambria Math" panose="02040503050406030204" charset="0"/>
                        <a:ea typeface="楷体" panose="02010609060101010101" charset="-122"/>
                        <a:cs typeface="Cambria Math" panose="02040503050406030204" charset="0"/>
                      </a:rPr>
                      <m:t>和</m:t>
                    </m:r>
                    <m:sSub>
                      <m:sSubPr>
                        <m:ctrlPr>
                          <a:rPr lang="zh-CN" altLang="en-US"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𝑓</m:t>
                        </m:r>
                      </m:e>
                      <m:sub>
                        <m:r>
                          <a:rPr lang="en-US" altLang="zh-CN" i="1">
                            <a:latin typeface="Cambria Math" panose="02040503050406030204" charset="0"/>
                            <a:ea typeface="楷体" panose="02010609060101010101" charset="-122"/>
                            <a:cs typeface="Cambria Math" panose="02040503050406030204" charset="0"/>
                          </a:rPr>
                          <m:t>2</m:t>
                        </m:r>
                      </m:sub>
                    </m:sSub>
                    <m:r>
                      <a:rPr lang="en-US" altLang="zh-CN" i="1">
                        <a:latin typeface="Cambria Math" panose="02040503050406030204" charset="0"/>
                        <a:ea typeface="楷体" panose="02010609060101010101" charset="-122"/>
                        <a:cs typeface="Cambria Math" panose="02040503050406030204" charset="0"/>
                      </a:rPr>
                      <m:t>(</m:t>
                    </m:r>
                    <m:r>
                      <a:rPr lang="en-US" altLang="zh-CN" b="1" i="1">
                        <a:latin typeface="Cambria Math" panose="02040503050406030204" charset="0"/>
                        <a:ea typeface="楷体" panose="02010609060101010101" charset="-122"/>
                        <a:cs typeface="Cambria Math" panose="02040503050406030204" charset="0"/>
                      </a:rPr>
                      <m:t>𝒙</m:t>
                    </m:r>
                    <m:r>
                      <a:rPr lang="en-US" altLang="zh-CN" i="1">
                        <a:latin typeface="Cambria Math" panose="02040503050406030204" charset="0"/>
                        <a:ea typeface="楷体" panose="02010609060101010101" charset="-122"/>
                        <a:cs typeface="Cambria Math" panose="02040503050406030204" charset="0"/>
                      </a:rPr>
                      <m:t>)</m:t>
                    </m:r>
                  </m:oMath>
                </a14:m>
                <a:r>
                  <a:rPr lang="zh-CN" altLang="en-US" dirty="0">
                    <a:latin typeface="楷体" panose="02010609060101010101" charset="-122"/>
                    <a:ea typeface="楷体" panose="02010609060101010101" charset="-122"/>
                    <a:cs typeface="楷体" panose="02010609060101010101" charset="-122"/>
                  </a:rPr>
                  <a:t>定义如下：</a:t>
                </a:r>
              </a:p>
            </p:txBody>
          </p:sp>
        </mc:Choice>
        <mc:Fallback xmlns="">
          <p:sp>
            <p:nvSpPr>
              <p:cNvPr id="3" name="文本框 2"/>
              <p:cNvSpPr txBox="1">
                <a:spLocks noRot="1" noChangeAspect="1" noMove="1" noResize="1" noEditPoints="1" noAdjustHandles="1" noChangeArrowheads="1" noChangeShapeType="1" noTextEdit="1"/>
              </p:cNvSpPr>
              <p:nvPr/>
            </p:nvSpPr>
            <p:spPr>
              <a:xfrm>
                <a:off x="661019" y="1045094"/>
                <a:ext cx="8008120" cy="645160"/>
              </a:xfrm>
              <a:prstGeom prst="rect">
                <a:avLst/>
              </a:prstGeom>
              <a:blipFill>
                <a:blip r:embed="rId2"/>
                <a:stretch>
                  <a:fillRect l="-609" t="-6604" b="-122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661019" y="2446424"/>
                <a:ext cx="8008120" cy="1212215"/>
              </a:xfrm>
              <a:prstGeom prst="rect">
                <a:avLst/>
              </a:prstGeom>
              <a:noFill/>
            </p:spPr>
            <p:txBody>
              <a:bodyPr wrap="square" rtlCol="0" anchor="t">
                <a:spAutoFit/>
              </a:bodyPr>
              <a:lstStyle/>
              <a:p>
                <a:r>
                  <a:rPr lang="zh-CN" altLang="en-US" dirty="0">
                    <a:latin typeface="楷体" panose="02010609060101010101" charset="-122"/>
                    <a:ea typeface="楷体" panose="02010609060101010101" charset="-122"/>
                    <a:cs typeface="楷体" panose="02010609060101010101" charset="-122"/>
                  </a:rPr>
                  <a:t>由式(2-14)可知，新模型中计算</a:t>
                </a:r>
                <a14:m>
                  <m:oMath xmlns:m="http://schemas.openxmlformats.org/officeDocument/2006/math">
                    <m:sSub>
                      <m:sSubPr>
                        <m:ctrlPr>
                          <a:rPr lang="zh-CN" altLang="en-US"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𝑓</m:t>
                        </m:r>
                      </m:e>
                      <m:sub>
                        <m:r>
                          <a:rPr lang="en-US" altLang="zh-CN" i="1">
                            <a:latin typeface="Cambria Math" panose="02040503050406030204" charset="0"/>
                            <a:ea typeface="楷体" panose="02010609060101010101" charset="-122"/>
                            <a:cs typeface="Cambria Math" panose="02040503050406030204" charset="0"/>
                          </a:rPr>
                          <m:t>1</m:t>
                        </m:r>
                      </m:sub>
                    </m:sSub>
                    <m:r>
                      <a:rPr lang="en-US" altLang="zh-CN" i="1">
                        <a:latin typeface="Cambria Math" panose="02040503050406030204" charset="0"/>
                        <a:ea typeface="楷体" panose="02010609060101010101" charset="-122"/>
                        <a:cs typeface="Cambria Math" panose="02040503050406030204" charset="0"/>
                      </a:rPr>
                      <m:t>(</m:t>
                    </m:r>
                    <m:r>
                      <a:rPr lang="en-US" altLang="zh-CN" b="1">
                        <a:latin typeface="Cambria Math" panose="02040503050406030204" charset="0"/>
                        <a:ea typeface="楷体" panose="02010609060101010101" charset="-122"/>
                        <a:cs typeface="Cambria Math" panose="02040503050406030204" charset="0"/>
                      </a:rPr>
                      <m:t>𝐱</m:t>
                    </m:r>
                    <m:r>
                      <a:rPr lang="en-US" altLang="zh-CN" i="1">
                        <a:latin typeface="Cambria Math" panose="02040503050406030204" charset="0"/>
                        <a:ea typeface="楷体" panose="02010609060101010101" charset="-122"/>
                        <a:cs typeface="Cambria Math" panose="02040503050406030204" charset="0"/>
                      </a:rPr>
                      <m:t>)</m:t>
                    </m:r>
                    <m:r>
                      <a:rPr lang="en-US" altLang="zh-CN">
                        <a:latin typeface="Cambria Math" panose="02040503050406030204" charset="0"/>
                        <a:ea typeface="楷体" panose="02010609060101010101" charset="-122"/>
                        <a:cs typeface="Cambria Math" panose="02040503050406030204" charset="0"/>
                      </a:rPr>
                      <m:t>和</m:t>
                    </m:r>
                    <m:sSub>
                      <m:sSubPr>
                        <m:ctrlPr>
                          <a:rPr lang="zh-CN" altLang="en-US"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𝑓</m:t>
                        </m:r>
                      </m:e>
                      <m:sub>
                        <m:r>
                          <a:rPr lang="en-US" altLang="zh-CN" i="1">
                            <a:latin typeface="Cambria Math" panose="02040503050406030204" charset="0"/>
                            <a:ea typeface="楷体" panose="02010609060101010101" charset="-122"/>
                            <a:cs typeface="Cambria Math" panose="02040503050406030204" charset="0"/>
                          </a:rPr>
                          <m:t>2</m:t>
                        </m:r>
                      </m:sub>
                    </m:sSub>
                    <m:r>
                      <a:rPr lang="en-US" altLang="zh-CN" i="1">
                        <a:latin typeface="Cambria Math" panose="02040503050406030204" charset="0"/>
                        <a:ea typeface="楷体" panose="02010609060101010101" charset="-122"/>
                        <a:cs typeface="Cambria Math" panose="02040503050406030204" charset="0"/>
                      </a:rPr>
                      <m:t>(</m:t>
                    </m:r>
                    <m:r>
                      <a:rPr lang="en-US" altLang="zh-CN" b="1">
                        <a:latin typeface="Cambria Math" panose="02040503050406030204" charset="0"/>
                        <a:ea typeface="楷体" panose="02010609060101010101" charset="-122"/>
                        <a:cs typeface="Cambria Math" panose="02040503050406030204" charset="0"/>
                      </a:rPr>
                      <m:t>𝐱</m:t>
                    </m:r>
                    <m:r>
                      <a:rPr lang="en-US" altLang="zh-CN" i="1">
                        <a:latin typeface="Cambria Math" panose="02040503050406030204" charset="0"/>
                        <a:ea typeface="楷体" panose="02010609060101010101" charset="-122"/>
                        <a:cs typeface="Cambria Math" panose="02040503050406030204" charset="0"/>
                      </a:rPr>
                      <m:t>)</m:t>
                    </m:r>
                  </m:oMath>
                </a14:m>
                <a:r>
                  <a:rPr lang="zh-CN" altLang="en-US" dirty="0">
                    <a:latin typeface="楷体" panose="02010609060101010101" charset="-122"/>
                    <a:ea typeface="楷体" panose="02010609060101010101" charset="-122"/>
                    <a:cs typeface="楷体" panose="02010609060101010101" charset="-122"/>
                  </a:rPr>
                  <a:t>的表达式与 </a:t>
                </a:r>
                <a:r>
                  <a:rPr lang="zh-CN" altLang="en-US" dirty="0">
                    <a:latin typeface="Times New Roman" panose="02020603050405020304" pitchFamily="18" charset="0"/>
                    <a:ea typeface="楷体" panose="02010609060101010101" charset="-122"/>
                    <a:cs typeface="Times New Roman" panose="02020603050405020304" pitchFamily="18" charset="0"/>
                  </a:rPr>
                  <a:t>RSF </a:t>
                </a:r>
                <a:r>
                  <a:rPr lang="zh-CN" altLang="en-US" dirty="0">
                    <a:latin typeface="楷体" panose="02010609060101010101" charset="-122"/>
                    <a:ea typeface="楷体" panose="02010609060101010101" charset="-122"/>
                    <a:cs typeface="楷体" panose="02010609060101010101" charset="-122"/>
                  </a:rPr>
                  <a:t>模型中计算</a:t>
                </a:r>
                <a14:m>
                  <m:oMath xmlns:m="http://schemas.openxmlformats.org/officeDocument/2006/math">
                    <m:sSub>
                      <m:sSubPr>
                        <m:ctrlPr>
                          <a:rPr lang="zh-CN" altLang="en-US"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𝑓</m:t>
                        </m:r>
                      </m:e>
                      <m:sub>
                        <m:r>
                          <a:rPr lang="en-US" altLang="zh-CN" i="1">
                            <a:latin typeface="Cambria Math" panose="02040503050406030204" charset="0"/>
                            <a:ea typeface="楷体" panose="02010609060101010101" charset="-122"/>
                            <a:cs typeface="Cambria Math" panose="02040503050406030204" charset="0"/>
                          </a:rPr>
                          <m:t>1</m:t>
                        </m:r>
                      </m:sub>
                    </m:sSub>
                    <m:r>
                      <a:rPr lang="en-US" altLang="zh-CN" i="1">
                        <a:latin typeface="Cambria Math" panose="02040503050406030204" charset="0"/>
                        <a:ea typeface="楷体" panose="02010609060101010101" charset="-122"/>
                        <a:cs typeface="Cambria Math" panose="02040503050406030204" charset="0"/>
                      </a:rPr>
                      <m:t>(</m:t>
                    </m:r>
                    <m:r>
                      <a:rPr lang="en-US" altLang="zh-CN" b="1">
                        <a:latin typeface="Cambria Math" panose="02040503050406030204" charset="0"/>
                        <a:ea typeface="楷体" panose="02010609060101010101" charset="-122"/>
                        <a:cs typeface="Cambria Math" panose="02040503050406030204" charset="0"/>
                      </a:rPr>
                      <m:t>𝐱</m:t>
                    </m:r>
                    <m:r>
                      <a:rPr lang="en-US" altLang="zh-CN" i="1">
                        <a:latin typeface="Cambria Math" panose="02040503050406030204" charset="0"/>
                        <a:ea typeface="楷体" panose="02010609060101010101" charset="-122"/>
                        <a:cs typeface="Cambria Math" panose="02040503050406030204" charset="0"/>
                      </a:rPr>
                      <m:t>)</m:t>
                    </m:r>
                    <m:r>
                      <a:rPr lang="en-US" altLang="zh-CN">
                        <a:latin typeface="Cambria Math" panose="02040503050406030204" charset="0"/>
                        <a:ea typeface="楷体" panose="02010609060101010101" charset="-122"/>
                        <a:cs typeface="Cambria Math" panose="02040503050406030204" charset="0"/>
                      </a:rPr>
                      <m:t>和</m:t>
                    </m:r>
                    <m:sSub>
                      <m:sSubPr>
                        <m:ctrlPr>
                          <a:rPr lang="zh-CN" altLang="en-US"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𝑓</m:t>
                        </m:r>
                      </m:e>
                      <m:sub>
                        <m:r>
                          <a:rPr lang="en-US" altLang="zh-CN" i="1">
                            <a:latin typeface="Cambria Math" panose="02040503050406030204" charset="0"/>
                            <a:ea typeface="楷体" panose="02010609060101010101" charset="-122"/>
                            <a:cs typeface="Cambria Math" panose="02040503050406030204" charset="0"/>
                          </a:rPr>
                          <m:t>2</m:t>
                        </m:r>
                      </m:sub>
                    </m:sSub>
                    <m:r>
                      <a:rPr lang="en-US" altLang="zh-CN" i="1">
                        <a:latin typeface="Cambria Math" panose="02040503050406030204" charset="0"/>
                        <a:ea typeface="楷体" panose="02010609060101010101" charset="-122"/>
                        <a:cs typeface="Cambria Math" panose="02040503050406030204" charset="0"/>
                      </a:rPr>
                      <m:t>(</m:t>
                    </m:r>
                    <m:r>
                      <a:rPr lang="en-US" altLang="zh-CN" b="1">
                        <a:latin typeface="Cambria Math" panose="02040503050406030204" charset="0"/>
                        <a:ea typeface="楷体" panose="02010609060101010101" charset="-122"/>
                        <a:cs typeface="Cambria Math" panose="02040503050406030204" charset="0"/>
                      </a:rPr>
                      <m:t>𝐱</m:t>
                    </m:r>
                    <m:r>
                      <a:rPr lang="en-US" altLang="zh-CN" i="1">
                        <a:latin typeface="Cambria Math" panose="02040503050406030204" charset="0"/>
                        <a:ea typeface="楷体" panose="02010609060101010101" charset="-122"/>
                        <a:cs typeface="Cambria Math" panose="02040503050406030204" charset="0"/>
                      </a:rPr>
                      <m:t>)</m:t>
                    </m:r>
                  </m:oMath>
                </a14:m>
                <a:r>
                  <a:rPr lang="zh-CN" altLang="en-US" dirty="0">
                    <a:latin typeface="楷体" panose="02010609060101010101" charset="-122"/>
                    <a:ea typeface="楷体" panose="02010609060101010101" charset="-122"/>
                    <a:cs typeface="楷体" panose="02010609060101010101" charset="-122"/>
                  </a:rPr>
                  <a:t>的表达式是一样的。但是对于固定的</a:t>
                </a:r>
                <a14:m>
                  <m:oMath xmlns:m="http://schemas.openxmlformats.org/officeDocument/2006/math">
                    <m:sSub>
                      <m:sSubPr>
                        <m:ctrlPr>
                          <a:rPr lang="zh-CN" altLang="en-US"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𝑓</m:t>
                        </m:r>
                      </m:e>
                      <m:sub>
                        <m:r>
                          <a:rPr lang="en-US" altLang="zh-CN" i="1">
                            <a:latin typeface="Cambria Math" panose="02040503050406030204" charset="0"/>
                            <a:ea typeface="楷体" panose="02010609060101010101" charset="-122"/>
                            <a:cs typeface="Cambria Math" panose="02040503050406030204" charset="0"/>
                          </a:rPr>
                          <m:t>1</m:t>
                        </m:r>
                      </m:sub>
                    </m:sSub>
                    <m:r>
                      <a:rPr lang="en-US" altLang="zh-CN" i="1">
                        <a:latin typeface="Cambria Math" panose="02040503050406030204" charset="0"/>
                        <a:ea typeface="楷体" panose="02010609060101010101" charset="-122"/>
                        <a:cs typeface="Cambria Math" panose="02040503050406030204" charset="0"/>
                      </a:rPr>
                      <m:t>(</m:t>
                    </m:r>
                    <m:r>
                      <a:rPr lang="en-US" altLang="zh-CN" b="1">
                        <a:latin typeface="Cambria Math" panose="02040503050406030204" charset="0"/>
                        <a:ea typeface="楷体" panose="02010609060101010101" charset="-122"/>
                        <a:cs typeface="Cambria Math" panose="02040503050406030204" charset="0"/>
                      </a:rPr>
                      <m:t>𝐱</m:t>
                    </m:r>
                    <m:r>
                      <a:rPr lang="en-US" altLang="zh-CN" i="1">
                        <a:latin typeface="Cambria Math" panose="02040503050406030204" charset="0"/>
                        <a:ea typeface="楷体" panose="02010609060101010101" charset="-122"/>
                        <a:cs typeface="Cambria Math" panose="02040503050406030204" charset="0"/>
                      </a:rPr>
                      <m:t>)</m:t>
                    </m:r>
                    <m:r>
                      <a:rPr lang="en-US" altLang="zh-CN">
                        <a:latin typeface="Cambria Math" panose="02040503050406030204" charset="0"/>
                        <a:ea typeface="楷体" panose="02010609060101010101" charset="-122"/>
                        <a:cs typeface="Cambria Math" panose="02040503050406030204" charset="0"/>
                      </a:rPr>
                      <m:t>和</m:t>
                    </m:r>
                    <m:sSub>
                      <m:sSubPr>
                        <m:ctrlPr>
                          <a:rPr lang="zh-CN" altLang="en-US"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𝑓</m:t>
                        </m:r>
                      </m:e>
                      <m:sub>
                        <m:r>
                          <a:rPr lang="en-US" altLang="zh-CN" i="1">
                            <a:latin typeface="Cambria Math" panose="02040503050406030204" charset="0"/>
                            <a:ea typeface="楷体" panose="02010609060101010101" charset="-122"/>
                            <a:cs typeface="Cambria Math" panose="02040503050406030204" charset="0"/>
                          </a:rPr>
                          <m:t>2</m:t>
                        </m:r>
                      </m:sub>
                    </m:sSub>
                    <m:r>
                      <a:rPr lang="en-US" altLang="zh-CN" i="1">
                        <a:latin typeface="Cambria Math" panose="02040503050406030204" charset="0"/>
                        <a:ea typeface="楷体" panose="02010609060101010101" charset="-122"/>
                        <a:cs typeface="Cambria Math" panose="02040503050406030204" charset="0"/>
                      </a:rPr>
                      <m:t>(</m:t>
                    </m:r>
                    <m:r>
                      <a:rPr lang="en-US" altLang="zh-CN" b="1">
                        <a:latin typeface="Cambria Math" panose="02040503050406030204" charset="0"/>
                        <a:ea typeface="楷体" panose="02010609060101010101" charset="-122"/>
                        <a:cs typeface="Cambria Math" panose="02040503050406030204" charset="0"/>
                      </a:rPr>
                      <m:t>𝐱</m:t>
                    </m:r>
                    <m:r>
                      <a:rPr lang="en-US" altLang="zh-CN" i="1">
                        <a:latin typeface="Cambria Math" panose="02040503050406030204" charset="0"/>
                        <a:ea typeface="楷体" panose="02010609060101010101" charset="-122"/>
                        <a:cs typeface="Cambria Math" panose="02040503050406030204" charset="0"/>
                      </a:rPr>
                      <m:t>)</m:t>
                    </m:r>
                  </m:oMath>
                </a14:m>
                <a:r>
                  <a:rPr lang="zh-CN" altLang="en-US" dirty="0">
                    <a:latin typeface="楷体" panose="02010609060101010101" charset="-122"/>
                    <a:ea typeface="楷体" panose="02010609060101010101" charset="-122"/>
                    <a:cs typeface="楷体" panose="02010609060101010101" charset="-122"/>
                  </a:rPr>
                  <a:t>，关于水平集函数</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 </m:t>
                    </m:r>
                    <m:r>
                      <a:rPr lang="en-US" altLang="zh-CN" i="1">
                        <a:latin typeface="Cambria Math" panose="02040503050406030204" charset="0"/>
                        <a:ea typeface="楷体" panose="02010609060101010101" charset="-122"/>
                        <a:cs typeface="Cambria Math" panose="02040503050406030204" charset="0"/>
                      </a:rPr>
                      <m:t>𝜙</m:t>
                    </m:r>
                    <m:r>
                      <a:rPr lang="en-US" altLang="zh-CN" i="1">
                        <a:latin typeface="Cambria Math" panose="02040503050406030204" charset="0"/>
                        <a:ea typeface="楷体" panose="02010609060101010101" charset="-122"/>
                        <a:cs typeface="Cambria Math" panose="02040503050406030204" charset="0"/>
                      </a:rPr>
                      <m:t> </m:t>
                    </m:r>
                  </m:oMath>
                </a14:m>
                <a:r>
                  <a:rPr lang="zh-CN" altLang="en-US" dirty="0">
                    <a:latin typeface="楷体" panose="02010609060101010101" charset="-122"/>
                    <a:ea typeface="楷体" panose="02010609060101010101" charset="-122"/>
                    <a:cs typeface="楷体" panose="02010609060101010101" charset="-122"/>
                  </a:rPr>
                  <a:t>极小化能量泛函</a:t>
                </a:r>
                <a14:m>
                  <m:oMath xmlns:m="http://schemas.openxmlformats.org/officeDocument/2006/math">
                    <m:sSup>
                      <m:sSupPr>
                        <m:ctrlPr>
                          <a:rPr lang="en-US" altLang="zh-CN" i="1">
                            <a:latin typeface="Cambria Math" panose="02040503050406030204" pitchFamily="18" charset="0"/>
                            <a:ea typeface="楷体" panose="02010609060101010101" charset="-122"/>
                            <a:cs typeface="Cambria Math" panose="02040503050406030204" charset="0"/>
                          </a:rPr>
                        </m:ctrlPr>
                      </m:sSupPr>
                      <m:e>
                        <m:r>
                          <a:rPr lang="en-US" altLang="zh-CN" i="1">
                            <a:latin typeface="Cambria Math" panose="02040503050406030204" charset="0"/>
                            <a:ea typeface="楷体" panose="02010609060101010101" charset="-122"/>
                            <a:cs typeface="Cambria Math" panose="02040503050406030204" charset="0"/>
                          </a:rPr>
                          <m:t>𝐸</m:t>
                        </m:r>
                      </m:e>
                      <m:sup>
                        <m:r>
                          <a:rPr lang="en-US" altLang="zh-CN" i="1">
                            <a:latin typeface="Cambria Math" panose="02040503050406030204" charset="0"/>
                            <a:ea typeface="楷体" panose="02010609060101010101" charset="-122"/>
                            <a:cs typeface="Cambria Math" panose="02040503050406030204" charset="0"/>
                          </a:rPr>
                          <m:t>𝐺𝐶𝑅𝑆𝐹</m:t>
                        </m:r>
                      </m:sup>
                    </m:sSup>
                    <m:r>
                      <a:rPr lang="en-US" altLang="zh-CN" i="1">
                        <a:latin typeface="Cambria Math" panose="02040503050406030204" charset="0"/>
                        <a:ea typeface="楷体" panose="02010609060101010101" charset="-122"/>
                        <a:cs typeface="Cambria Math" panose="02040503050406030204" charset="0"/>
                      </a:rPr>
                      <m:t> (</m:t>
                    </m:r>
                    <m:r>
                      <a:rPr lang="en-US" altLang="zh-CN" i="1">
                        <a:latin typeface="Cambria Math" panose="02040503050406030204" charset="0"/>
                        <a:ea typeface="楷体" panose="02010609060101010101" charset="-122"/>
                        <a:cs typeface="Cambria Math" panose="02040503050406030204" charset="0"/>
                      </a:rPr>
                      <m:t>𝜙</m:t>
                    </m:r>
                    <m:r>
                      <a:rPr lang="en-US" altLang="zh-CN" i="1">
                        <a:latin typeface="Cambria Math" panose="02040503050406030204" charset="0"/>
                        <a:ea typeface="楷体" panose="02010609060101010101" charset="-122"/>
                        <a:cs typeface="Cambria Math" panose="02040503050406030204" charset="0"/>
                      </a:rPr>
                      <m:t>) </m:t>
                    </m:r>
                  </m:oMath>
                </a14:m>
                <a:r>
                  <a:rPr lang="zh-CN" altLang="en-US" dirty="0">
                    <a:latin typeface="楷体" panose="02010609060101010101" charset="-122"/>
                    <a:ea typeface="楷体" panose="02010609060101010101" charset="-122"/>
                    <a:cs typeface="楷体" panose="02010609060101010101" charset="-122"/>
                  </a:rPr>
                  <a:t>时，不是用标准的梯度下降法，而是应用</a:t>
                </a:r>
                <a:r>
                  <a:rPr lang="zh-CN" altLang="en-US" dirty="0">
                    <a:latin typeface="Times New Roman" panose="02020603050405020304" pitchFamily="18" charset="0"/>
                    <a:ea typeface="楷体" panose="02010609060101010101" charset="-122"/>
                    <a:cs typeface="Times New Roman" panose="02020603050405020304" pitchFamily="18" charset="0"/>
                  </a:rPr>
                  <a:t> Split</a:t>
                </a:r>
                <a:r>
                  <a:rPr lang="en-US" altLang="zh-CN" dirty="0">
                    <a:latin typeface="Times New Roman" panose="02020603050405020304" pitchFamily="18" charset="0"/>
                    <a:ea typeface="楷体" panose="02010609060101010101" charset="-122"/>
                    <a:cs typeface="Times New Roman" panose="02020603050405020304" pitchFamily="18" charset="0"/>
                  </a:rPr>
                  <a:t> </a:t>
                </a:r>
                <a:r>
                  <a:rPr lang="zh-CN" altLang="en-US" dirty="0">
                    <a:latin typeface="Times New Roman" panose="02020603050405020304" pitchFamily="18" charset="0"/>
                    <a:ea typeface="楷体" panose="02010609060101010101" charset="-122"/>
                    <a:cs typeface="Times New Roman" panose="02020603050405020304" pitchFamily="18" charset="0"/>
                  </a:rPr>
                  <a:t>Bregman </a:t>
                </a:r>
                <a:r>
                  <a:rPr lang="zh-CN" altLang="en-US" dirty="0">
                    <a:latin typeface="楷体" panose="02010609060101010101" charset="-122"/>
                    <a:ea typeface="楷体" panose="02010609060101010101" charset="-122"/>
                    <a:cs typeface="楷体" panose="02010609060101010101" charset="-122"/>
                  </a:rPr>
                  <a:t>方法，</a:t>
                </a:r>
                <a:r>
                  <a:rPr lang="en-US" altLang="zh-CN" dirty="0" err="1">
                    <a:latin typeface="楷体" panose="02010609060101010101" charset="-122"/>
                    <a:ea typeface="楷体" panose="02010609060101010101" charset="-122"/>
                    <a:cs typeface="楷体" panose="02010609060101010101" charset="-122"/>
                  </a:rPr>
                  <a:t>详细的算法将在第</a:t>
                </a:r>
                <a:r>
                  <a:rPr lang="en-US" altLang="zh-CN" dirty="0">
                    <a:latin typeface="楷体" panose="02010609060101010101" charset="-122"/>
                    <a:ea typeface="楷体" panose="02010609060101010101" charset="-122"/>
                    <a:cs typeface="楷体" panose="02010609060101010101" charset="-122"/>
                  </a:rPr>
                  <a:t> 2.3 </a:t>
                </a:r>
                <a:r>
                  <a:rPr lang="en-US" altLang="zh-CN" dirty="0" err="1">
                    <a:latin typeface="楷体" panose="02010609060101010101" charset="-122"/>
                    <a:ea typeface="楷体" panose="02010609060101010101" charset="-122"/>
                    <a:cs typeface="楷体" panose="02010609060101010101" charset="-122"/>
                  </a:rPr>
                  <a:t>节中给出</a:t>
                </a:r>
                <a:r>
                  <a:rPr lang="en-US" altLang="zh-CN" dirty="0">
                    <a:latin typeface="楷体" panose="02010609060101010101" charset="-122"/>
                    <a:ea typeface="楷体" panose="02010609060101010101" charset="-122"/>
                    <a:cs typeface="楷体" panose="02010609060101010101" charset="-122"/>
                  </a:rPr>
                  <a:t>。</a:t>
                </a:r>
              </a:p>
            </p:txBody>
          </p:sp>
        </mc:Choice>
        <mc:Fallback xmlns="">
          <p:sp>
            <p:nvSpPr>
              <p:cNvPr id="10" name="文本框 9"/>
              <p:cNvSpPr txBox="1">
                <a:spLocks noRot="1" noChangeAspect="1" noMove="1" noResize="1" noEditPoints="1" noAdjustHandles="1" noChangeArrowheads="1" noChangeShapeType="1" noTextEdit="1"/>
              </p:cNvSpPr>
              <p:nvPr/>
            </p:nvSpPr>
            <p:spPr>
              <a:xfrm>
                <a:off x="661019" y="2446424"/>
                <a:ext cx="8008120" cy="1212215"/>
              </a:xfrm>
              <a:prstGeom prst="rect">
                <a:avLst/>
              </a:prstGeom>
              <a:blipFill>
                <a:blip r:embed="rId3"/>
                <a:stretch>
                  <a:fillRect l="-609" t="-3518" r="-152" b="-6533"/>
                </a:stretch>
              </a:blipFill>
            </p:spPr>
            <p:txBody>
              <a:bodyPr/>
              <a:lstStyle/>
              <a:p>
                <a:r>
                  <a:rPr lang="zh-CN" altLang="en-US">
                    <a:noFill/>
                  </a:rPr>
                  <a:t> </a:t>
                </a:r>
              </a:p>
            </p:txBody>
          </p:sp>
        </mc:Fallback>
      </mc:AlternateContent>
      <p:sp>
        <p:nvSpPr>
          <p:cNvPr id="5" name="标题 4"/>
          <p:cNvSpPr>
            <a:spLocks noGrp="1"/>
          </p:cNvSpPr>
          <p:nvPr>
            <p:ph type="title"/>
          </p:nvPr>
        </p:nvSpPr>
        <p:spPr>
          <a:xfrm>
            <a:off x="944245" y="161290"/>
            <a:ext cx="5871845" cy="772795"/>
          </a:xfrm>
        </p:spPr>
        <p:txBody>
          <a:bodyPr>
            <a:noAutofit/>
          </a:bodyPr>
          <a:lstStyle/>
          <a:p>
            <a:r>
              <a:rPr lang="en-US" altLang="zh-CN" sz="2800" dirty="0">
                <a:cs typeface="微软雅黑" panose="020B0503020204020204" pitchFamily="34" charset="-122"/>
                <a:sym typeface="+mn-ea"/>
              </a:rPr>
              <a:t>2.2 全局凸区域可伸缩拟合能量模型</a:t>
            </a:r>
          </a:p>
        </p:txBody>
      </p:sp>
      <p:pic>
        <p:nvPicPr>
          <p:cNvPr id="7" name="图片 6"/>
          <p:cNvPicPr>
            <a:picLocks noChangeAspect="1"/>
          </p:cNvPicPr>
          <p:nvPr/>
        </p:nvPicPr>
        <p:blipFill>
          <a:blip r:embed="rId4"/>
          <a:stretch>
            <a:fillRect/>
          </a:stretch>
        </p:blipFill>
        <p:spPr>
          <a:xfrm>
            <a:off x="3111743" y="1650798"/>
            <a:ext cx="2371725" cy="751205"/>
          </a:xfrm>
          <a:prstGeom prst="rect">
            <a:avLst/>
          </a:prstGeom>
        </p:spPr>
      </p:pic>
      <p:sp>
        <p:nvSpPr>
          <p:cNvPr id="8" name="文本框 7"/>
          <p:cNvSpPr txBox="1"/>
          <p:nvPr/>
        </p:nvSpPr>
        <p:spPr>
          <a:xfrm>
            <a:off x="7192888" y="1888923"/>
            <a:ext cx="1059180" cy="368300"/>
          </a:xfrm>
          <a:prstGeom prst="rect">
            <a:avLst/>
          </a:prstGeom>
          <a:noFill/>
        </p:spPr>
        <p:txBody>
          <a:bodyPr wrap="none" rtlCol="0" anchor="t">
            <a:spAutoFit/>
          </a:bodyPr>
          <a:lstStyle/>
          <a:p>
            <a:r>
              <a:rPr lang="zh-CN" altLang="en-US" dirty="0">
                <a:latin typeface="Times New Roman" panose="02020603050405020304" pitchFamily="18" charset="0"/>
                <a:cs typeface="Times New Roman" panose="02020603050405020304" pitchFamily="18" charset="0"/>
                <a:sym typeface="+mn-ea"/>
              </a:rPr>
              <a:t>（</a:t>
            </a:r>
            <a:r>
              <a:rPr lang="en-US" altLang="zh-CN" dirty="0">
                <a:latin typeface="Times New Roman" panose="02020603050405020304" pitchFamily="18" charset="0"/>
                <a:cs typeface="Times New Roman" panose="02020603050405020304" pitchFamily="18" charset="0"/>
                <a:sym typeface="+mn-ea"/>
              </a:rPr>
              <a:t>2-15</a:t>
            </a:r>
            <a:r>
              <a:rPr lang="zh-CN" altLang="en-US" dirty="0">
                <a:latin typeface="Times New Roman" panose="02020603050405020304" pitchFamily="18" charset="0"/>
                <a:cs typeface="Times New Roman" panose="02020603050405020304" pitchFamily="18" charset="0"/>
                <a:sym typeface="+mn-ea"/>
              </a:rPr>
              <a:t>）</a:t>
            </a:r>
            <a:endParaRPr lang="zh-CN" altLang="en-US"/>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15EDDB22-73B6-4B9C-A03C-6E59F791CB23}"/>
                  </a:ext>
                </a:extLst>
              </p:cNvPr>
              <p:cNvSpPr txBox="1"/>
              <p:nvPr/>
            </p:nvSpPr>
            <p:spPr>
              <a:xfrm>
                <a:off x="661019" y="3847840"/>
                <a:ext cx="8008120" cy="2341538"/>
              </a:xfrm>
              <a:prstGeom prst="rect">
                <a:avLst/>
              </a:prstGeom>
              <a:noFill/>
            </p:spPr>
            <p:txBody>
              <a:bodyPr wrap="square">
                <a:spAutoFit/>
              </a:bodyPr>
              <a:lstStyle/>
              <a:p>
                <a:r>
                  <a:rPr lang="zh-CN" altLang="en-US" dirty="0">
                    <a:latin typeface="楷体" panose="02010609060101010101" charset="-122"/>
                    <a:ea typeface="楷体" panose="02010609060101010101" charset="-122"/>
                    <a:cs typeface="楷体" panose="02010609060101010101" charset="-122"/>
                  </a:rPr>
                  <a:t>注解2.1 本节新提出的</a:t>
                </a:r>
                <a:r>
                  <a:rPr lang="zh-CN" altLang="en-US" dirty="0">
                    <a:latin typeface="Times New Roman" panose="02020603050405020304" pitchFamily="18" charset="0"/>
                    <a:ea typeface="楷体" panose="02010609060101010101" charset="-122"/>
                    <a:cs typeface="Times New Roman" panose="02020603050405020304" pitchFamily="18" charset="0"/>
                  </a:rPr>
                  <a:t> GCRSF </a:t>
                </a:r>
                <a:r>
                  <a:rPr lang="zh-CN" altLang="en-US" dirty="0">
                    <a:latin typeface="楷体" panose="02010609060101010101" charset="-122"/>
                    <a:ea typeface="楷体" panose="02010609060101010101" charset="-122"/>
                    <a:cs typeface="楷体" panose="02010609060101010101" charset="-122"/>
                  </a:rPr>
                  <a:t>模型不同于原始的</a:t>
                </a:r>
                <a:r>
                  <a:rPr lang="zh-CN" altLang="en-US" dirty="0">
                    <a:latin typeface="Times New Roman" panose="02020603050405020304" pitchFamily="18" charset="0"/>
                    <a:ea typeface="楷体" panose="02010609060101010101" charset="-122"/>
                    <a:cs typeface="Times New Roman" panose="02020603050405020304" pitchFamily="18" charset="0"/>
                  </a:rPr>
                  <a:t> RSF </a:t>
                </a:r>
                <a:r>
                  <a:rPr lang="zh-CN" altLang="en-US" dirty="0">
                    <a:latin typeface="楷体" panose="02010609060101010101" charset="-122"/>
                    <a:ea typeface="楷体" panose="02010609060101010101" charset="-122"/>
                    <a:cs typeface="楷体" panose="02010609060101010101" charset="-122"/>
                  </a:rPr>
                  <a:t>模型，相比</a:t>
                </a:r>
                <a:r>
                  <a:rPr lang="zh-CN" altLang="en-US" dirty="0">
                    <a:latin typeface="Times New Roman" panose="02020603050405020304" pitchFamily="18" charset="0"/>
                    <a:ea typeface="楷体" panose="02010609060101010101" charset="-122"/>
                    <a:cs typeface="Times New Roman" panose="02020603050405020304" pitchFamily="18" charset="0"/>
                  </a:rPr>
                  <a:t> RSF </a:t>
                </a:r>
                <a:r>
                  <a:rPr lang="zh-CN" altLang="en-US" dirty="0">
                    <a:latin typeface="楷体" panose="02010609060101010101" charset="-122"/>
                    <a:ea typeface="楷体" panose="02010609060101010101" charset="-122"/>
                    <a:cs typeface="楷体" panose="02010609060101010101" charset="-122"/>
                  </a:rPr>
                  <a:t>模型，</a:t>
                </a:r>
                <a:r>
                  <a:rPr lang="zh-CN" altLang="en-US" dirty="0">
                    <a:latin typeface="Times New Roman" panose="02020603050405020304" pitchFamily="18" charset="0"/>
                    <a:ea typeface="楷体" panose="02010609060101010101" charset="-122"/>
                    <a:cs typeface="Times New Roman" panose="02020603050405020304" pitchFamily="18" charset="0"/>
                  </a:rPr>
                  <a:t>GCRSF </a:t>
                </a:r>
                <a:r>
                  <a:rPr lang="zh-CN" altLang="en-US" dirty="0">
                    <a:latin typeface="楷体" panose="02010609060101010101" charset="-122"/>
                    <a:ea typeface="楷体" panose="02010609060101010101" charset="-122"/>
                    <a:cs typeface="楷体" panose="02010609060101010101" charset="-122"/>
                  </a:rPr>
                  <a:t>模型有以下几点改进。</a:t>
                </a:r>
              </a:p>
              <a:p>
                <a:pPr marL="285750" indent="-285750">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rPr>
                  <a:t>在式(2-9)或式(2-10)中新提出的能量泛函 </a:t>
                </a:r>
                <a14:m>
                  <m:oMath xmlns:m="http://schemas.openxmlformats.org/officeDocument/2006/math">
                    <m:sSup>
                      <m:sSupPr>
                        <m:ctrlPr>
                          <a:rPr lang="en-US" altLang="zh-CN" i="1">
                            <a:latin typeface="Cambria Math" panose="02040503050406030204" pitchFamily="18" charset="0"/>
                            <a:ea typeface="楷体" panose="02010609060101010101" charset="-122"/>
                            <a:cs typeface="Cambria Math" panose="02040503050406030204" charset="0"/>
                          </a:rPr>
                        </m:ctrlPr>
                      </m:sSupPr>
                      <m:e>
                        <m:r>
                          <a:rPr lang="en-US" altLang="zh-CN" i="1">
                            <a:latin typeface="Cambria Math" panose="02040503050406030204" charset="0"/>
                            <a:ea typeface="楷体" panose="02010609060101010101" charset="-122"/>
                            <a:cs typeface="Cambria Math" panose="02040503050406030204" charset="0"/>
                          </a:rPr>
                          <m:t>𝐸</m:t>
                        </m:r>
                      </m:e>
                      <m:sup>
                        <m:r>
                          <a:rPr lang="en-US" altLang="zh-CN" i="1">
                            <a:latin typeface="Cambria Math" panose="02040503050406030204" charset="0"/>
                            <a:ea typeface="楷体" panose="02010609060101010101" charset="-122"/>
                            <a:cs typeface="Cambria Math" panose="02040503050406030204" charset="0"/>
                          </a:rPr>
                          <m:t>𝐺𝐶𝑅𝑆𝐹</m:t>
                        </m:r>
                      </m:sup>
                    </m:sSup>
                    <m:r>
                      <a:rPr lang="en-US" altLang="zh-CN" i="1">
                        <a:latin typeface="Cambria Math" panose="02040503050406030204" charset="0"/>
                        <a:ea typeface="楷体" panose="02010609060101010101" charset="-122"/>
                        <a:cs typeface="Cambria Math" panose="02040503050406030204" charset="0"/>
                      </a:rPr>
                      <m:t> (</m:t>
                    </m:r>
                    <m:r>
                      <a:rPr lang="en-US" altLang="zh-CN" i="1">
                        <a:latin typeface="Cambria Math" panose="02040503050406030204" charset="0"/>
                        <a:ea typeface="楷体" panose="02010609060101010101" charset="-122"/>
                        <a:cs typeface="Cambria Math" panose="02040503050406030204" charset="0"/>
                      </a:rPr>
                      <m:t>𝜙</m:t>
                    </m:r>
                    <m:r>
                      <a:rPr lang="en-US" altLang="zh-CN" i="1">
                        <a:latin typeface="Cambria Math" panose="02040503050406030204" charset="0"/>
                        <a:ea typeface="楷体" panose="02010609060101010101" charset="-122"/>
                        <a:cs typeface="Cambria Math" panose="02040503050406030204" charset="0"/>
                      </a:rPr>
                      <m:t>)</m:t>
                    </m:r>
                  </m:oMath>
                </a14:m>
                <a:r>
                  <a:rPr lang="zh-CN" altLang="en-US" dirty="0">
                    <a:latin typeface="楷体" panose="02010609060101010101" charset="-122"/>
                    <a:ea typeface="楷体" panose="02010609060101010101" charset="-122"/>
                    <a:cs typeface="楷体" panose="02010609060101010101" charset="-122"/>
                  </a:rPr>
                  <a:t>不同于式(1-27)中</a:t>
                </a:r>
                <a:r>
                  <a:rPr lang="zh-CN" altLang="en-US" dirty="0">
                    <a:latin typeface="Times New Roman" panose="02020603050405020304" pitchFamily="18" charset="0"/>
                    <a:ea typeface="楷体" panose="02010609060101010101" charset="-122"/>
                    <a:cs typeface="Times New Roman" panose="02020603050405020304" pitchFamily="18" charset="0"/>
                  </a:rPr>
                  <a:t> RSF </a:t>
                </a:r>
                <a:r>
                  <a:rPr lang="zh-CN" altLang="en-US" dirty="0">
                    <a:latin typeface="楷体" panose="02010609060101010101" charset="-122"/>
                    <a:ea typeface="楷体" panose="02010609060101010101" charset="-122"/>
                    <a:cs typeface="楷体" panose="02010609060101010101" charset="-122"/>
                  </a:rPr>
                  <a:t>模型的能量泛函</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 </m:t>
                    </m:r>
                    <m:sSubSup>
                      <m:sSubSupPr>
                        <m:ctrlPr>
                          <a:rPr lang="en-US" altLang="zh-CN" i="1">
                            <a:latin typeface="Cambria Math" panose="02040503050406030204" pitchFamily="18" charset="0"/>
                            <a:ea typeface="楷体" panose="02010609060101010101" charset="-122"/>
                            <a:cs typeface="Cambria Math" panose="02040503050406030204" charset="0"/>
                          </a:rPr>
                        </m:ctrlPr>
                      </m:sSubSupPr>
                      <m:e>
                        <m:r>
                          <a:rPr lang="en-US" altLang="zh-CN" i="1">
                            <a:latin typeface="Cambria Math" panose="02040503050406030204" charset="0"/>
                            <a:ea typeface="楷体" panose="02010609060101010101" charset="-122"/>
                            <a:cs typeface="Cambria Math" panose="02040503050406030204" charset="0"/>
                          </a:rPr>
                          <m:t>ℱ</m:t>
                        </m:r>
                      </m:e>
                      <m:sub>
                        <m:r>
                          <a:rPr lang="en-US" altLang="zh-CN" i="1">
                            <a:latin typeface="Cambria Math" panose="02040503050406030204" charset="0"/>
                            <a:ea typeface="楷体" panose="02010609060101010101" charset="-122"/>
                            <a:cs typeface="Cambria Math" panose="02040503050406030204" charset="0"/>
                          </a:rPr>
                          <m:t>ℰ</m:t>
                        </m:r>
                      </m:sub>
                      <m:sup>
                        <m:r>
                          <a:rPr lang="en-US" altLang="zh-CN" i="1">
                            <a:latin typeface="Cambria Math" panose="02040503050406030204" charset="0"/>
                            <a:ea typeface="楷体" panose="02010609060101010101" charset="-122"/>
                            <a:cs typeface="Cambria Math" panose="02040503050406030204" charset="0"/>
                          </a:rPr>
                          <m:t>𝑅𝑆𝐹</m:t>
                        </m:r>
                      </m:sup>
                    </m:sSubSup>
                    <m:r>
                      <a:rPr lang="en-US" altLang="zh-CN" i="1">
                        <a:latin typeface="Cambria Math" panose="02040503050406030204" charset="0"/>
                        <a:ea typeface="楷体" panose="02010609060101010101" charset="-122"/>
                        <a:cs typeface="Cambria Math" panose="02040503050406030204" charset="0"/>
                      </a:rPr>
                      <m:t>(</m:t>
                    </m:r>
                    <m:r>
                      <a:rPr lang="en-US" altLang="zh-CN" i="1">
                        <a:latin typeface="Cambria Math" panose="02040503050406030204" charset="0"/>
                        <a:ea typeface="楷体" panose="02010609060101010101" charset="-122"/>
                        <a:cs typeface="Cambria Math" panose="02040503050406030204" charset="0"/>
                      </a:rPr>
                      <m:t>𝜙</m:t>
                    </m:r>
                    <m:r>
                      <a:rPr lang="en-US" altLang="zh-CN" i="1">
                        <a:latin typeface="Cambria Math" panose="02040503050406030204" charset="0"/>
                        <a:ea typeface="楷体" panose="02010609060101010101" charset="-122"/>
                        <a:cs typeface="Cambria Math" panose="02040503050406030204" charset="0"/>
                      </a:rPr>
                      <m:t>,</m:t>
                    </m:r>
                    <m:sSub>
                      <m:sSubPr>
                        <m:ctrlPr>
                          <a:rPr lang="en-US" altLang="zh-CN"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𝑓</m:t>
                        </m:r>
                      </m:e>
                      <m:sub>
                        <m:r>
                          <a:rPr lang="en-US" altLang="zh-CN" i="1">
                            <a:latin typeface="Cambria Math" panose="02040503050406030204" charset="0"/>
                            <a:ea typeface="楷体" panose="02010609060101010101" charset="-122"/>
                            <a:cs typeface="Cambria Math" panose="02040503050406030204" charset="0"/>
                          </a:rPr>
                          <m:t>1</m:t>
                        </m:r>
                      </m:sub>
                    </m:sSub>
                    <m:r>
                      <a:rPr lang="en-US" altLang="zh-CN" i="1">
                        <a:latin typeface="Cambria Math" panose="02040503050406030204" charset="0"/>
                        <a:ea typeface="楷体" panose="02010609060101010101" charset="-122"/>
                        <a:cs typeface="Cambria Math" panose="02040503050406030204" charset="0"/>
                      </a:rPr>
                      <m:t>, </m:t>
                    </m:r>
                    <m:sSub>
                      <m:sSubPr>
                        <m:ctrlPr>
                          <a:rPr lang="en-US" altLang="zh-CN"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𝑓</m:t>
                        </m:r>
                      </m:e>
                      <m:sub>
                        <m:r>
                          <a:rPr lang="en-US" altLang="zh-CN" i="1">
                            <a:latin typeface="Cambria Math" panose="02040503050406030204" charset="0"/>
                            <a:ea typeface="楷体" panose="02010609060101010101" charset="-122"/>
                            <a:cs typeface="Cambria Math" panose="02040503050406030204" charset="0"/>
                          </a:rPr>
                          <m:t>2</m:t>
                        </m:r>
                      </m:sub>
                    </m:sSub>
                    <m:r>
                      <a:rPr lang="en-US" altLang="zh-CN" i="1">
                        <a:latin typeface="Cambria Math" panose="02040503050406030204" charset="0"/>
                        <a:ea typeface="楷体" panose="02010609060101010101" charset="-122"/>
                        <a:cs typeface="Cambria Math" panose="02040503050406030204" charset="0"/>
                      </a:rPr>
                      <m:t>)</m:t>
                    </m:r>
                  </m:oMath>
                </a14:m>
                <a:r>
                  <a:rPr lang="zh-CN" altLang="en-US" dirty="0">
                    <a:latin typeface="楷体" panose="02010609060101010101" charset="-122"/>
                    <a:ea typeface="楷体" panose="02010609060101010101" charset="-122"/>
                    <a:cs typeface="楷体" panose="02010609060101010101" charset="-122"/>
                  </a:rPr>
                  <a:t>。基于</a:t>
                </a:r>
                <a:r>
                  <a:rPr lang="zh-CN" altLang="en-US" dirty="0">
                    <a:latin typeface="Times New Roman" panose="02020603050405020304" pitchFamily="18" charset="0"/>
                    <a:ea typeface="楷体" panose="02010609060101010101" charset="-122"/>
                    <a:cs typeface="Times New Roman" panose="02020603050405020304" pitchFamily="18" charset="0"/>
                  </a:rPr>
                  <a:t> RSF </a:t>
                </a:r>
                <a:r>
                  <a:rPr lang="zh-CN" altLang="en-US" dirty="0">
                    <a:latin typeface="楷体" panose="02010609060101010101" charset="-122"/>
                    <a:ea typeface="楷体" panose="02010609060101010101" charset="-122"/>
                    <a:cs typeface="楷体" panose="02010609060101010101" charset="-122"/>
                  </a:rPr>
                  <a:t>模型的能量泛函关于水平集函数</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 </m:t>
                    </m:r>
                    <m:r>
                      <a:rPr lang="en-US" altLang="zh-CN" i="1">
                        <a:latin typeface="Cambria Math" panose="02040503050406030204" charset="0"/>
                        <a:ea typeface="楷体" panose="02010609060101010101" charset="-122"/>
                        <a:cs typeface="Cambria Math" panose="02040503050406030204" charset="0"/>
                      </a:rPr>
                      <m:t>𝜙</m:t>
                    </m:r>
                    <m:r>
                      <a:rPr lang="en-US" altLang="zh-CN" i="1">
                        <a:latin typeface="Cambria Math" panose="02040503050406030204" charset="0"/>
                        <a:ea typeface="楷体" panose="02010609060101010101" charset="-122"/>
                        <a:cs typeface="Cambria Math" panose="02040503050406030204" charset="0"/>
                      </a:rPr>
                      <m:t> </m:t>
                    </m:r>
                  </m:oMath>
                </a14:m>
                <a:r>
                  <a:rPr lang="zh-CN" altLang="en-US" dirty="0">
                    <a:latin typeface="楷体" panose="02010609060101010101" charset="-122"/>
                    <a:ea typeface="楷体" panose="02010609060101010101" charset="-122"/>
                    <a:cs typeface="楷体" panose="02010609060101010101" charset="-122"/>
                  </a:rPr>
                  <a:t>的梯度下降流方程，应用全局凸分割方法给出一个简化的梯度流方程，然后基于该简化的梯度流方程提出一个全局凸的能量泛函来保证全局极小解的存在。因此，新提出的能量泛函 </a:t>
                </a:r>
                <a:r>
                  <a:rPr lang="zh-CN" altLang="en-US" dirty="0">
                    <a:latin typeface="楷体" panose="02010609060101010101" charset="-122"/>
                    <a:ea typeface="楷体" panose="02010609060101010101" charset="-122"/>
                    <a:cs typeface="楷体" panose="02010609060101010101" charset="-122"/>
                    <a:sym typeface="+mn-ea"/>
                  </a:rPr>
                  <a:t> </a:t>
                </a:r>
                <a14:m>
                  <m:oMath xmlns:m="http://schemas.openxmlformats.org/officeDocument/2006/math">
                    <m:sSup>
                      <m:sSupPr>
                        <m:ctrlPr>
                          <a:rPr lang="en-US" altLang="zh-CN" i="1">
                            <a:latin typeface="Cambria Math" panose="02040503050406030204" pitchFamily="18" charset="0"/>
                            <a:ea typeface="楷体" panose="02010609060101010101" charset="-122"/>
                            <a:cs typeface="Cambria Math" panose="02040503050406030204" charset="0"/>
                          </a:rPr>
                        </m:ctrlPr>
                      </m:sSupPr>
                      <m:e>
                        <m:r>
                          <a:rPr lang="en-US" altLang="zh-CN" i="1">
                            <a:latin typeface="Cambria Math" panose="02040503050406030204" charset="0"/>
                            <a:ea typeface="楷体" panose="02010609060101010101" charset="-122"/>
                            <a:cs typeface="Cambria Math" panose="02040503050406030204" charset="0"/>
                          </a:rPr>
                          <m:t>𝐸</m:t>
                        </m:r>
                      </m:e>
                      <m:sup>
                        <m:r>
                          <a:rPr lang="en-US" altLang="zh-CN" i="1">
                            <a:latin typeface="Cambria Math" panose="02040503050406030204" charset="0"/>
                            <a:ea typeface="楷体" panose="02010609060101010101" charset="-122"/>
                            <a:cs typeface="Cambria Math" panose="02040503050406030204" charset="0"/>
                          </a:rPr>
                          <m:t>𝐺𝐶𝑅𝑆𝐹</m:t>
                        </m:r>
                      </m:sup>
                    </m:sSup>
                    <m:r>
                      <a:rPr lang="en-US" altLang="zh-CN" i="1">
                        <a:latin typeface="Cambria Math" panose="02040503050406030204" charset="0"/>
                        <a:ea typeface="楷体" panose="02010609060101010101" charset="-122"/>
                        <a:cs typeface="Cambria Math" panose="02040503050406030204" charset="0"/>
                      </a:rPr>
                      <m:t> (</m:t>
                    </m:r>
                    <m:r>
                      <a:rPr lang="en-US" altLang="zh-CN" i="1">
                        <a:latin typeface="Cambria Math" panose="02040503050406030204" charset="0"/>
                        <a:ea typeface="楷体" panose="02010609060101010101" charset="-122"/>
                        <a:cs typeface="Cambria Math" panose="02040503050406030204" charset="0"/>
                      </a:rPr>
                      <m:t>𝜙</m:t>
                    </m:r>
                    <m:r>
                      <a:rPr lang="en-US" altLang="zh-CN" i="1">
                        <a:latin typeface="Cambria Math" panose="02040503050406030204" charset="0"/>
                        <a:ea typeface="楷体" panose="02010609060101010101" charset="-122"/>
                        <a:cs typeface="Cambria Math" panose="02040503050406030204" charset="0"/>
                      </a:rPr>
                      <m:t>)</m:t>
                    </m:r>
                  </m:oMath>
                </a14:m>
                <a:r>
                  <a:rPr lang="zh-CN" altLang="en-US" dirty="0">
                    <a:latin typeface="楷体" panose="02010609060101010101" charset="-122"/>
                    <a:ea typeface="楷体" panose="02010609060101010101" charset="-122"/>
                    <a:cs typeface="楷体" panose="02010609060101010101" charset="-122"/>
                  </a:rPr>
                  <a:t>可以看做是原</a:t>
                </a:r>
                <a:r>
                  <a:rPr lang="zh-CN" altLang="en-US" dirty="0">
                    <a:latin typeface="Times New Roman" panose="02020603050405020304" pitchFamily="18" charset="0"/>
                    <a:ea typeface="楷体" panose="02010609060101010101" charset="-122"/>
                    <a:cs typeface="Times New Roman" panose="02020603050405020304" pitchFamily="18" charset="0"/>
                  </a:rPr>
                  <a:t> RSF </a:t>
                </a:r>
                <a:r>
                  <a:rPr lang="zh-CN" altLang="en-US" dirty="0">
                    <a:latin typeface="楷体" panose="02010609060101010101" charset="-122"/>
                    <a:ea typeface="楷体" panose="02010609060101010101" charset="-122"/>
                    <a:cs typeface="楷体" panose="02010609060101010101" charset="-122"/>
                  </a:rPr>
                  <a:t>模型的能量泛函</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 </m:t>
                    </m:r>
                    <m:sSubSup>
                      <m:sSubSupPr>
                        <m:ctrlPr>
                          <a:rPr lang="en-US" altLang="zh-CN" i="1">
                            <a:latin typeface="Cambria Math" panose="02040503050406030204" pitchFamily="18" charset="0"/>
                            <a:ea typeface="楷体" panose="02010609060101010101" charset="-122"/>
                            <a:cs typeface="Cambria Math" panose="02040503050406030204" charset="0"/>
                          </a:rPr>
                        </m:ctrlPr>
                      </m:sSubSupPr>
                      <m:e>
                        <m:r>
                          <a:rPr lang="en-US" altLang="zh-CN" i="1">
                            <a:latin typeface="Cambria Math" panose="02040503050406030204" charset="0"/>
                            <a:ea typeface="楷体" panose="02010609060101010101" charset="-122"/>
                            <a:cs typeface="Cambria Math" panose="02040503050406030204" charset="0"/>
                          </a:rPr>
                          <m:t>ℱ</m:t>
                        </m:r>
                      </m:e>
                      <m:sub>
                        <m:r>
                          <a:rPr lang="en-US" altLang="zh-CN" i="1">
                            <a:latin typeface="Cambria Math" panose="02040503050406030204" charset="0"/>
                            <a:ea typeface="楷体" panose="02010609060101010101" charset="-122"/>
                            <a:cs typeface="Cambria Math" panose="02040503050406030204" charset="0"/>
                          </a:rPr>
                          <m:t>ℰ</m:t>
                        </m:r>
                      </m:sub>
                      <m:sup>
                        <m:r>
                          <a:rPr lang="en-US" altLang="zh-CN" i="1">
                            <a:latin typeface="Cambria Math" panose="02040503050406030204" charset="0"/>
                            <a:ea typeface="楷体" panose="02010609060101010101" charset="-122"/>
                            <a:cs typeface="Cambria Math" panose="02040503050406030204" charset="0"/>
                          </a:rPr>
                          <m:t>𝑅𝑆𝐹</m:t>
                        </m:r>
                      </m:sup>
                    </m:sSubSup>
                    <m:r>
                      <a:rPr lang="en-US" altLang="zh-CN" i="1">
                        <a:latin typeface="Cambria Math" panose="02040503050406030204" charset="0"/>
                        <a:ea typeface="楷体" panose="02010609060101010101" charset="-122"/>
                        <a:cs typeface="Cambria Math" panose="02040503050406030204" charset="0"/>
                      </a:rPr>
                      <m:t>(</m:t>
                    </m:r>
                    <m:r>
                      <a:rPr lang="en-US" altLang="zh-CN" i="1">
                        <a:latin typeface="Cambria Math" panose="02040503050406030204" charset="0"/>
                        <a:ea typeface="楷体" panose="02010609060101010101" charset="-122"/>
                        <a:cs typeface="Cambria Math" panose="02040503050406030204" charset="0"/>
                      </a:rPr>
                      <m:t>𝜙</m:t>
                    </m:r>
                    <m:r>
                      <a:rPr lang="en-US" altLang="zh-CN" i="1">
                        <a:latin typeface="Cambria Math" panose="02040503050406030204" charset="0"/>
                        <a:ea typeface="楷体" panose="02010609060101010101" charset="-122"/>
                        <a:cs typeface="Cambria Math" panose="02040503050406030204" charset="0"/>
                      </a:rPr>
                      <m:t>,</m:t>
                    </m:r>
                    <m:sSub>
                      <m:sSubPr>
                        <m:ctrlPr>
                          <a:rPr lang="en-US" altLang="zh-CN"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𝑓</m:t>
                        </m:r>
                      </m:e>
                      <m:sub>
                        <m:r>
                          <a:rPr lang="en-US" altLang="zh-CN" i="1">
                            <a:latin typeface="Cambria Math" panose="02040503050406030204" charset="0"/>
                            <a:ea typeface="楷体" panose="02010609060101010101" charset="-122"/>
                            <a:cs typeface="Cambria Math" panose="02040503050406030204" charset="0"/>
                          </a:rPr>
                          <m:t>1</m:t>
                        </m:r>
                      </m:sub>
                    </m:sSub>
                    <m:r>
                      <a:rPr lang="en-US" altLang="zh-CN" i="1">
                        <a:latin typeface="Cambria Math" panose="02040503050406030204" charset="0"/>
                        <a:ea typeface="楷体" panose="02010609060101010101" charset="-122"/>
                        <a:cs typeface="Cambria Math" panose="02040503050406030204" charset="0"/>
                      </a:rPr>
                      <m:t>, </m:t>
                    </m:r>
                    <m:sSub>
                      <m:sSubPr>
                        <m:ctrlPr>
                          <a:rPr lang="en-US" altLang="zh-CN"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𝑓</m:t>
                        </m:r>
                      </m:e>
                      <m:sub>
                        <m:r>
                          <a:rPr lang="en-US" altLang="zh-CN" i="1">
                            <a:latin typeface="Cambria Math" panose="02040503050406030204" charset="0"/>
                            <a:ea typeface="楷体" panose="02010609060101010101" charset="-122"/>
                            <a:cs typeface="Cambria Math" panose="02040503050406030204" charset="0"/>
                          </a:rPr>
                          <m:t>2</m:t>
                        </m:r>
                      </m:sub>
                    </m:sSub>
                    <m:r>
                      <a:rPr lang="en-US" altLang="zh-CN" i="1">
                        <a:latin typeface="Cambria Math" panose="02040503050406030204" charset="0"/>
                        <a:ea typeface="楷体" panose="02010609060101010101" charset="-122"/>
                        <a:cs typeface="Cambria Math" panose="02040503050406030204" charset="0"/>
                      </a:rPr>
                      <m:t>)</m:t>
                    </m:r>
                  </m:oMath>
                </a14:m>
                <a:r>
                  <a:rPr lang="zh-CN" altLang="en-US" dirty="0">
                    <a:latin typeface="楷体" panose="02010609060101010101" charset="-122"/>
                    <a:ea typeface="楷体" panose="02010609060101010101" charset="-122"/>
                    <a:cs typeface="楷体" panose="02010609060101010101" charset="-122"/>
                  </a:rPr>
                  <a:t>的凸化和改进。</a:t>
                </a:r>
              </a:p>
            </p:txBody>
          </p:sp>
        </mc:Choice>
        <mc:Fallback xmlns="">
          <p:sp>
            <p:nvSpPr>
              <p:cNvPr id="9" name="文本框 8">
                <a:extLst>
                  <a:ext uri="{FF2B5EF4-FFF2-40B4-BE49-F238E27FC236}">
                    <a16:creationId xmlns:a16="http://schemas.microsoft.com/office/drawing/2014/main" id="{15EDDB22-73B6-4B9C-A03C-6E59F791CB23}"/>
                  </a:ext>
                </a:extLst>
              </p:cNvPr>
              <p:cNvSpPr txBox="1">
                <a:spLocks noRot="1" noChangeAspect="1" noMove="1" noResize="1" noEditPoints="1" noAdjustHandles="1" noChangeArrowheads="1" noChangeShapeType="1" noTextEdit="1"/>
              </p:cNvSpPr>
              <p:nvPr/>
            </p:nvSpPr>
            <p:spPr>
              <a:xfrm>
                <a:off x="661019" y="3847840"/>
                <a:ext cx="8008120" cy="2341538"/>
              </a:xfrm>
              <a:prstGeom prst="rect">
                <a:avLst/>
              </a:prstGeom>
              <a:blipFill>
                <a:blip r:embed="rId5"/>
                <a:stretch>
                  <a:fillRect l="-609" t="-1823" r="-685" b="-2344"/>
                </a:stretch>
              </a:blipFill>
            </p:spPr>
            <p:txBody>
              <a:bodyPr/>
              <a:lstStyle/>
              <a:p>
                <a:r>
                  <a:rPr lang="zh-CN" altLang="en-US">
                    <a:noFill/>
                  </a:rPr>
                  <a:t> </a:t>
                </a:r>
              </a:p>
            </p:txBody>
          </p:sp>
        </mc:Fallback>
      </mc:AlternateContent>
      <mc:AlternateContent xmlns:mc="http://schemas.openxmlformats.org/markup-compatibility/2006">
        <mc:Choice xmlns:p14="http://schemas.microsoft.com/office/powerpoint/2010/main" Requires="p14">
          <p:contentPart p14:bwMode="auto" r:id="rId6">
            <p14:nvContentPartPr>
              <p14:cNvPr id="2" name="墨迹 1">
                <a:extLst>
                  <a:ext uri="{FF2B5EF4-FFF2-40B4-BE49-F238E27FC236}">
                    <a16:creationId xmlns:a16="http://schemas.microsoft.com/office/drawing/2014/main" id="{E219FE24-06AB-4A15-EF57-CE81C89C91AC}"/>
                  </a:ext>
                </a:extLst>
              </p14:cNvPr>
              <p14:cNvContentPartPr/>
              <p14:nvPr/>
            </p14:nvContentPartPr>
            <p14:xfrm>
              <a:off x="2488320" y="6236640"/>
              <a:ext cx="3261600" cy="65520"/>
            </p14:xfrm>
          </p:contentPart>
        </mc:Choice>
        <mc:Fallback>
          <p:pic>
            <p:nvPicPr>
              <p:cNvPr id="2" name="墨迹 1">
                <a:extLst>
                  <a:ext uri="{FF2B5EF4-FFF2-40B4-BE49-F238E27FC236}">
                    <a16:creationId xmlns:a16="http://schemas.microsoft.com/office/drawing/2014/main" id="{E219FE24-06AB-4A15-EF57-CE81C89C91AC}"/>
                  </a:ext>
                </a:extLst>
              </p:cNvPr>
              <p:cNvPicPr/>
              <p:nvPr/>
            </p:nvPicPr>
            <p:blipFill>
              <a:blip r:embed="rId7"/>
              <a:stretch>
                <a:fillRect/>
              </a:stretch>
            </p:blipFill>
            <p:spPr>
              <a:xfrm>
                <a:off x="2478960" y="6227280"/>
                <a:ext cx="3280320" cy="84240"/>
              </a:xfrm>
              <a:prstGeom prst="rect">
                <a:avLst/>
              </a:prstGeom>
            </p:spPr>
          </p:pic>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框 3"/>
              <p:cNvSpPr txBox="1"/>
              <p:nvPr/>
            </p:nvSpPr>
            <p:spPr>
              <a:xfrm>
                <a:off x="622222" y="1347361"/>
                <a:ext cx="7828915" cy="3457293"/>
              </a:xfrm>
              <a:prstGeom prst="rect">
                <a:avLst/>
              </a:prstGeom>
              <a:noFill/>
            </p:spPr>
            <p:txBody>
              <a:bodyPr wrap="square" rtlCol="0" anchor="t">
                <a:spAutoFit/>
              </a:bodyPr>
              <a:lstStyle/>
              <a:p>
                <a:pPr marL="285750" indent="-285750">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rPr>
                  <a:t>根据</a:t>
                </a:r>
                <a:r>
                  <a:rPr lang="zh-CN" altLang="en-US" dirty="0">
                    <a:latin typeface="Times New Roman" panose="02020603050405020304" pitchFamily="18" charset="0"/>
                    <a:ea typeface="楷体" panose="02010609060101010101" charset="-122"/>
                    <a:cs typeface="Times New Roman" panose="02020603050405020304" pitchFamily="18" charset="0"/>
                  </a:rPr>
                  <a:t> GAC </a:t>
                </a:r>
                <a:r>
                  <a:rPr lang="zh-CN" altLang="en-US" dirty="0">
                    <a:latin typeface="楷体" panose="02010609060101010101" charset="-122"/>
                    <a:ea typeface="楷体" panose="02010609060101010101" charset="-122"/>
                    <a:cs typeface="楷体" panose="02010609060101010101" charset="-122"/>
                  </a:rPr>
                  <a:t>模型的思想，为了更加容易地检测物体的边缘，在能量泛函</a:t>
                </a:r>
                <a14:m>
                  <m:oMath xmlns:m="http://schemas.openxmlformats.org/officeDocument/2006/math">
                    <m:sSup>
                      <m:sSupPr>
                        <m:ctrlPr>
                          <a:rPr lang="en-US" altLang="zh-CN" i="1">
                            <a:latin typeface="Cambria Math" panose="02040503050406030204" pitchFamily="18" charset="0"/>
                            <a:ea typeface="楷体" panose="02010609060101010101" charset="-122"/>
                            <a:cs typeface="Cambria Math" panose="02040503050406030204" charset="0"/>
                          </a:rPr>
                        </m:ctrlPr>
                      </m:sSupPr>
                      <m:e>
                        <m:r>
                          <a:rPr lang="en-US" altLang="zh-CN" i="1">
                            <a:latin typeface="Cambria Math" panose="02040503050406030204" charset="0"/>
                            <a:ea typeface="楷体" panose="02010609060101010101" charset="-122"/>
                            <a:cs typeface="Cambria Math" panose="02040503050406030204" charset="0"/>
                          </a:rPr>
                          <m:t>𝐸</m:t>
                        </m:r>
                      </m:e>
                      <m:sup>
                        <m:r>
                          <a:rPr lang="en-US" altLang="zh-CN" i="1">
                            <a:latin typeface="Cambria Math" panose="02040503050406030204" charset="0"/>
                            <a:ea typeface="楷体" panose="02010609060101010101" charset="-122"/>
                            <a:cs typeface="Cambria Math" panose="02040503050406030204" charset="0"/>
                          </a:rPr>
                          <m:t>𝐺𝐶𝑅𝑆𝐹</m:t>
                        </m:r>
                      </m:sup>
                    </m:sSup>
                    <m:r>
                      <a:rPr lang="en-US" altLang="zh-CN" i="1">
                        <a:latin typeface="Cambria Math" panose="02040503050406030204" charset="0"/>
                        <a:ea typeface="楷体" panose="02010609060101010101" charset="-122"/>
                        <a:cs typeface="Cambria Math" panose="02040503050406030204" charset="0"/>
                      </a:rPr>
                      <m:t> (</m:t>
                    </m:r>
                    <m:r>
                      <a:rPr lang="en-US" altLang="zh-CN" i="1">
                        <a:latin typeface="Cambria Math" panose="02040503050406030204" charset="0"/>
                        <a:ea typeface="楷体" panose="02010609060101010101" charset="-122"/>
                        <a:cs typeface="Cambria Math" panose="02040503050406030204" charset="0"/>
                      </a:rPr>
                      <m:t>𝜙</m:t>
                    </m:r>
                    <m:r>
                      <a:rPr lang="en-US" altLang="zh-CN" i="1">
                        <a:latin typeface="Cambria Math" panose="02040503050406030204" charset="0"/>
                        <a:ea typeface="楷体" panose="02010609060101010101" charset="-122"/>
                        <a:cs typeface="Cambria Math" panose="02040503050406030204" charset="0"/>
                      </a:rPr>
                      <m:t>)</m:t>
                    </m:r>
                  </m:oMath>
                </a14:m>
                <a:r>
                  <a:rPr lang="zh-CN" altLang="en-US" dirty="0">
                    <a:latin typeface="楷体" panose="02010609060101010101" charset="-122"/>
                    <a:ea typeface="楷体" panose="02010609060101010101" charset="-122"/>
                    <a:cs typeface="楷体" panose="02010609060101010101" charset="-122"/>
                  </a:rPr>
                  <a:t> 中引入边界信息，这是通过在能量泛函</a:t>
                </a:r>
                <a14:m>
                  <m:oMath xmlns:m="http://schemas.openxmlformats.org/officeDocument/2006/math">
                    <m:sSup>
                      <m:sSupPr>
                        <m:ctrlPr>
                          <a:rPr lang="en-US" altLang="zh-CN" i="1">
                            <a:latin typeface="Cambria Math" panose="02040503050406030204" pitchFamily="18" charset="0"/>
                            <a:ea typeface="楷体" panose="02010609060101010101" charset="-122"/>
                            <a:cs typeface="Cambria Math" panose="02040503050406030204" charset="0"/>
                          </a:rPr>
                        </m:ctrlPr>
                      </m:sSupPr>
                      <m:e>
                        <m:r>
                          <a:rPr lang="en-US" altLang="zh-CN" i="1">
                            <a:latin typeface="Cambria Math" panose="02040503050406030204" charset="0"/>
                            <a:ea typeface="楷体" panose="02010609060101010101" charset="-122"/>
                            <a:cs typeface="Cambria Math" panose="02040503050406030204" charset="0"/>
                          </a:rPr>
                          <m:t>𝐸</m:t>
                        </m:r>
                      </m:e>
                      <m:sup>
                        <m:r>
                          <a:rPr lang="en-US" altLang="zh-CN" i="1">
                            <a:latin typeface="Cambria Math" panose="02040503050406030204" charset="0"/>
                            <a:ea typeface="楷体" panose="02010609060101010101" charset="-122"/>
                            <a:cs typeface="Cambria Math" panose="02040503050406030204" charset="0"/>
                          </a:rPr>
                          <m:t>𝐺𝐶𝑅𝑆𝐹</m:t>
                        </m:r>
                      </m:sup>
                    </m:sSup>
                    <m:r>
                      <a:rPr lang="en-US" altLang="zh-CN" i="1">
                        <a:latin typeface="Cambria Math" panose="02040503050406030204" charset="0"/>
                        <a:ea typeface="楷体" panose="02010609060101010101" charset="-122"/>
                        <a:cs typeface="Cambria Math" panose="02040503050406030204" charset="0"/>
                      </a:rPr>
                      <m:t> (</m:t>
                    </m:r>
                    <m:r>
                      <a:rPr lang="en-US" altLang="zh-CN" i="1">
                        <a:latin typeface="Cambria Math" panose="02040503050406030204" charset="0"/>
                        <a:ea typeface="楷体" panose="02010609060101010101" charset="-122"/>
                        <a:cs typeface="Cambria Math" panose="02040503050406030204" charset="0"/>
                      </a:rPr>
                      <m:t>𝜙</m:t>
                    </m:r>
                    <m:r>
                      <a:rPr lang="en-US" altLang="zh-CN" i="1">
                        <a:latin typeface="Cambria Math" panose="02040503050406030204" charset="0"/>
                        <a:ea typeface="楷体" panose="02010609060101010101" charset="-122"/>
                        <a:cs typeface="Cambria Math" panose="02040503050406030204" charset="0"/>
                      </a:rPr>
                      <m:t>)</m:t>
                    </m:r>
                  </m:oMath>
                </a14:m>
                <a:r>
                  <a:rPr lang="zh-CN" altLang="en-US" dirty="0">
                    <a:latin typeface="楷体" panose="02010609060101010101" charset="-122"/>
                    <a:ea typeface="楷体" panose="02010609060101010101" charset="-122"/>
                    <a:cs typeface="楷体" panose="02010609060101010101" charset="-122"/>
                  </a:rPr>
                  <a:t>中加入一个非负的边缘检测函数</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 </m:t>
                    </m:r>
                    <m:r>
                      <a:rPr lang="en-US" altLang="zh-CN" i="1">
                        <a:latin typeface="Cambria Math" panose="02040503050406030204" charset="0"/>
                        <a:ea typeface="楷体" panose="02010609060101010101" charset="-122"/>
                        <a:cs typeface="Cambria Math" panose="02040503050406030204" charset="0"/>
                      </a:rPr>
                      <m:t>𝑔</m:t>
                    </m:r>
                    <m:r>
                      <a:rPr lang="en-US" altLang="zh-CN" i="1">
                        <a:latin typeface="Cambria Math" panose="02040503050406030204" charset="0"/>
                        <a:ea typeface="楷体" panose="02010609060101010101" charset="-122"/>
                        <a:cs typeface="Cambria Math" panose="02040503050406030204" charset="0"/>
                      </a:rPr>
                      <m:t> </m:t>
                    </m:r>
                  </m:oMath>
                </a14:m>
                <a:r>
                  <a:rPr lang="zh-CN" altLang="en-US" dirty="0">
                    <a:latin typeface="楷体" panose="02010609060101010101" charset="-122"/>
                    <a:ea typeface="楷体" panose="02010609060101010101" charset="-122"/>
                    <a:cs typeface="楷体" panose="02010609060101010101" charset="-122"/>
                  </a:rPr>
                  <a:t>来实现的，这样，新模型又可以得到与传统的蛇模型或者</a:t>
                </a:r>
                <a:r>
                  <a:rPr lang="zh-CN" altLang="en-US" dirty="0">
                    <a:latin typeface="Times New Roman" panose="02020603050405020304" pitchFamily="18" charset="0"/>
                    <a:ea typeface="楷体" panose="02010609060101010101" charset="-122"/>
                    <a:cs typeface="Times New Roman" panose="02020603050405020304" pitchFamily="18" charset="0"/>
                  </a:rPr>
                  <a:t> GAC </a:t>
                </a:r>
                <a:r>
                  <a:rPr lang="zh-CN" altLang="en-US" dirty="0">
                    <a:latin typeface="楷体" panose="02010609060101010101" charset="-122"/>
                    <a:ea typeface="楷体" panose="02010609060101010101" charset="-122"/>
                    <a:cs typeface="楷体" panose="02010609060101010101" charset="-122"/>
                  </a:rPr>
                  <a:t>模型类似的结果。于是</a:t>
                </a:r>
                <a:r>
                  <a:rPr lang="en-US" altLang="zh-CN" dirty="0">
                    <a:latin typeface="楷体" panose="02010609060101010101" charset="-122"/>
                    <a:ea typeface="楷体" panose="02010609060101010101" charset="-122"/>
                    <a:cs typeface="楷体" panose="02010609060101010101" charset="-122"/>
                  </a:rPr>
                  <a:t>,</a:t>
                </a:r>
                <a:r>
                  <a:rPr lang="zh-CN" altLang="en-US" dirty="0">
                    <a:latin typeface="楷体" panose="02010609060101010101" charset="-122"/>
                    <a:ea typeface="楷体" panose="02010609060101010101" charset="-122"/>
                    <a:cs typeface="楷体" panose="02010609060101010101" charset="-122"/>
                  </a:rPr>
                  <a:t>新提出的</a:t>
                </a:r>
                <a:r>
                  <a:rPr lang="zh-CN" altLang="en-US" dirty="0">
                    <a:latin typeface="Times New Roman" panose="02020603050405020304" pitchFamily="18" charset="0"/>
                    <a:ea typeface="楷体" panose="02010609060101010101" charset="-122"/>
                    <a:cs typeface="Times New Roman" panose="02020603050405020304" pitchFamily="18" charset="0"/>
                  </a:rPr>
                  <a:t> GCRSF </a:t>
                </a:r>
                <a:r>
                  <a:rPr lang="zh-CN" altLang="en-US" dirty="0">
                    <a:latin typeface="楷体" panose="02010609060101010101" charset="-122"/>
                    <a:ea typeface="楷体" panose="02010609060101010101" charset="-122"/>
                    <a:cs typeface="楷体" panose="02010609060101010101" charset="-122"/>
                  </a:rPr>
                  <a:t>模型又可以看做是</a:t>
                </a:r>
                <a:r>
                  <a:rPr lang="zh-CN" altLang="en-US" dirty="0">
                    <a:latin typeface="Times New Roman" panose="02020603050405020304" pitchFamily="18" charset="0"/>
                    <a:ea typeface="楷体" panose="02010609060101010101" charset="-122"/>
                    <a:cs typeface="Times New Roman" panose="02020603050405020304" pitchFamily="18" charset="0"/>
                  </a:rPr>
                  <a:t> GAC</a:t>
                </a:r>
                <a:r>
                  <a:rPr lang="zh-CN" altLang="en-US" dirty="0">
                    <a:latin typeface="楷体" panose="02010609060101010101" charset="-122"/>
                    <a:ea typeface="楷体" panose="02010609060101010101" charset="-122"/>
                    <a:cs typeface="楷体" panose="02010609060101010101" charset="-122"/>
                  </a:rPr>
                  <a:t>模型与凸化以及简化的</a:t>
                </a:r>
                <a:r>
                  <a:rPr lang="zh-CN" altLang="en-US" dirty="0">
                    <a:latin typeface="Times New Roman" panose="02020603050405020304" pitchFamily="18" charset="0"/>
                    <a:ea typeface="楷体" panose="02010609060101010101" charset="-122"/>
                    <a:cs typeface="Times New Roman" panose="02020603050405020304" pitchFamily="18" charset="0"/>
                  </a:rPr>
                  <a:t> RSF </a:t>
                </a:r>
                <a:r>
                  <a:rPr lang="zh-CN" altLang="en-US" dirty="0">
                    <a:latin typeface="楷体" panose="02010609060101010101" charset="-122"/>
                    <a:ea typeface="楷体" panose="02010609060101010101" charset="-122"/>
                    <a:cs typeface="楷体" panose="02010609060101010101" charset="-122"/>
                  </a:rPr>
                  <a:t>模型的一个完美的结合。</a:t>
                </a:r>
                <a:endParaRPr lang="en-US" altLang="zh-CN" dirty="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endParaRPr lang="zh-CN" altLang="en-US" dirty="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rPr>
                  <a:t>新提出的</a:t>
                </a:r>
                <a:r>
                  <a:rPr lang="zh-CN" altLang="en-US" dirty="0">
                    <a:latin typeface="Times New Roman" panose="02020603050405020304" pitchFamily="18" charset="0"/>
                    <a:ea typeface="楷体" panose="02010609060101010101" charset="-122"/>
                    <a:cs typeface="Times New Roman" panose="02020603050405020304" pitchFamily="18" charset="0"/>
                  </a:rPr>
                  <a:t> GCRSF </a:t>
                </a:r>
                <a:r>
                  <a:rPr lang="zh-CN" altLang="en-US" dirty="0">
                    <a:latin typeface="楷体" panose="02010609060101010101" charset="-122"/>
                    <a:ea typeface="楷体" panose="02010609060101010101" charset="-122"/>
                    <a:cs typeface="楷体" panose="02010609060101010101" charset="-122"/>
                  </a:rPr>
                  <a:t>模型的能量泛函</a:t>
                </a:r>
                <a14:m>
                  <m:oMath xmlns:m="http://schemas.openxmlformats.org/officeDocument/2006/math">
                    <m:sSup>
                      <m:sSupPr>
                        <m:ctrlPr>
                          <a:rPr lang="en-US" altLang="zh-CN" i="1">
                            <a:latin typeface="Cambria Math" panose="02040503050406030204" pitchFamily="18" charset="0"/>
                            <a:ea typeface="楷体" panose="02010609060101010101" charset="-122"/>
                            <a:cs typeface="Cambria Math" panose="02040503050406030204" charset="0"/>
                          </a:rPr>
                        </m:ctrlPr>
                      </m:sSupPr>
                      <m:e>
                        <m:r>
                          <a:rPr lang="en-US" altLang="zh-CN" i="1">
                            <a:latin typeface="Cambria Math" panose="02040503050406030204" charset="0"/>
                            <a:ea typeface="楷体" panose="02010609060101010101" charset="-122"/>
                            <a:cs typeface="Cambria Math" panose="02040503050406030204" charset="0"/>
                          </a:rPr>
                          <m:t>𝐸</m:t>
                        </m:r>
                      </m:e>
                      <m:sup>
                        <m:r>
                          <a:rPr lang="en-US" altLang="zh-CN" i="1">
                            <a:latin typeface="Cambria Math" panose="02040503050406030204" charset="0"/>
                            <a:ea typeface="楷体" panose="02010609060101010101" charset="-122"/>
                            <a:cs typeface="Cambria Math" panose="02040503050406030204" charset="0"/>
                          </a:rPr>
                          <m:t>𝐺𝐶𝑅𝑆𝐹</m:t>
                        </m:r>
                      </m:sup>
                    </m:sSup>
                    <m:r>
                      <a:rPr lang="en-US" altLang="zh-CN" i="1">
                        <a:latin typeface="Cambria Math" panose="02040503050406030204" charset="0"/>
                        <a:ea typeface="楷体" panose="02010609060101010101" charset="-122"/>
                        <a:cs typeface="Cambria Math" panose="02040503050406030204" charset="0"/>
                      </a:rPr>
                      <m:t> (</m:t>
                    </m:r>
                    <m:r>
                      <a:rPr lang="en-US" altLang="zh-CN" i="1">
                        <a:latin typeface="Cambria Math" panose="02040503050406030204" charset="0"/>
                        <a:ea typeface="楷体" panose="02010609060101010101" charset="-122"/>
                        <a:cs typeface="Cambria Math" panose="02040503050406030204" charset="0"/>
                      </a:rPr>
                      <m:t>𝜙</m:t>
                    </m:r>
                    <m:r>
                      <a:rPr lang="en-US" altLang="zh-CN" i="1">
                        <a:latin typeface="Cambria Math" panose="02040503050406030204" charset="0"/>
                        <a:ea typeface="楷体" panose="02010609060101010101" charset="-122"/>
                        <a:cs typeface="Cambria Math" panose="02040503050406030204" charset="0"/>
                      </a:rPr>
                      <m:t>)</m:t>
                    </m:r>
                  </m:oMath>
                </a14:m>
                <a:r>
                  <a:rPr lang="zh-CN" altLang="en-US" dirty="0">
                    <a:latin typeface="楷体" panose="02010609060101010101" charset="-122"/>
                    <a:ea typeface="楷体" panose="02010609060101010101" charset="-122"/>
                    <a:cs typeface="楷体" panose="02010609060101010101" charset="-122"/>
                  </a:rPr>
                  <a:t>的特殊结构，即含有</a:t>
                </a:r>
                <a:r>
                  <a:rPr lang="zh-CN" altLang="en-US" dirty="0">
                    <a:latin typeface="Times New Roman" panose="02020603050405020304" pitchFamily="18" charset="0"/>
                    <a:ea typeface="楷体" panose="02010609060101010101" charset="-122"/>
                    <a:cs typeface="Times New Roman" panose="02020603050405020304" pitchFamily="18" charset="0"/>
                  </a:rPr>
                  <a:t>L1 </a:t>
                </a:r>
                <a:r>
                  <a:rPr lang="zh-CN" altLang="en-US" dirty="0">
                    <a:latin typeface="楷体" panose="02010609060101010101" charset="-122"/>
                    <a:ea typeface="楷体" panose="02010609060101010101" charset="-122"/>
                    <a:cs typeface="楷体" panose="02010609060101010101" charset="-122"/>
                  </a:rPr>
                  <a:t>范数 </a:t>
                </a:r>
                <a14:m>
                  <m:oMath xmlns:m="http://schemas.openxmlformats.org/officeDocument/2006/math">
                    <m:sSub>
                      <m:sSubPr>
                        <m:ctrlPr>
                          <a:rPr lang="zh-CN" altLang="en-US" i="1">
                            <a:latin typeface="Cambria Math" panose="02040503050406030204" pitchFamily="18" charset="0"/>
                            <a:ea typeface="楷体" panose="02010609060101010101" charset="-122"/>
                            <a:cs typeface="Cambria Math" panose="02040503050406030204" charset="0"/>
                          </a:rPr>
                        </m:ctrlPr>
                      </m:sSubPr>
                      <m:e>
                        <m:r>
                          <a:rPr lang="en-US" altLang="zh-CN">
                            <a:latin typeface="Cambria Math" panose="02040503050406030204" charset="0"/>
                            <a:ea typeface="楷体" panose="02010609060101010101" charset="-122"/>
                            <a:cs typeface="Cambria Math" panose="02040503050406030204" charset="0"/>
                          </a:rPr>
                          <m:t>|·|</m:t>
                        </m:r>
                      </m:e>
                      <m:sub>
                        <m:r>
                          <a:rPr lang="en-US" altLang="zh-CN" i="1">
                            <a:latin typeface="Cambria Math" panose="02040503050406030204" charset="0"/>
                            <a:ea typeface="楷体" panose="02010609060101010101" charset="-122"/>
                            <a:cs typeface="Cambria Math" panose="02040503050406030204" charset="0"/>
                          </a:rPr>
                          <m:t>1</m:t>
                        </m:r>
                      </m:sub>
                    </m:sSub>
                  </m:oMath>
                </a14:m>
                <a:r>
                  <a:rPr lang="zh-CN" altLang="en-US" dirty="0">
                    <a:latin typeface="楷体" panose="02010609060101010101" charset="-122"/>
                    <a:ea typeface="楷体" panose="02010609060101010101" charset="-122"/>
                    <a:cs typeface="楷体" panose="02010609060101010101" charset="-122"/>
                  </a:rPr>
                  <a:t>（这里用的是它的加权形式</a:t>
                </a:r>
                <a14:m>
                  <m:oMath xmlns:m="http://schemas.openxmlformats.org/officeDocument/2006/math">
                    <m:sSub>
                      <m:sSubPr>
                        <m:ctrlPr>
                          <a:rPr lang="zh-CN" altLang="en-US"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m:t>
                        </m:r>
                      </m:e>
                      <m:sub>
                        <m:r>
                          <a:rPr lang="en-US" altLang="zh-CN" i="1">
                            <a:latin typeface="Cambria Math" panose="02040503050406030204" charset="0"/>
                            <a:ea typeface="楷体" panose="02010609060101010101" charset="-122"/>
                            <a:cs typeface="Cambria Math" panose="02040503050406030204" charset="0"/>
                          </a:rPr>
                          <m:t>𝑔</m:t>
                        </m:r>
                      </m:sub>
                    </m:sSub>
                  </m:oMath>
                </a14:m>
                <a:r>
                  <a:rPr lang="zh-CN" altLang="en-US" dirty="0">
                    <a:latin typeface="楷体" panose="02010609060101010101" charset="-122"/>
                    <a:ea typeface="楷体" panose="02010609060101010101" charset="-122"/>
                    <a:cs typeface="楷体" panose="02010609060101010101" charset="-122"/>
                  </a:rPr>
                  <a:t>），使得在下一节中可以应用快速的 </a:t>
                </a:r>
                <a:r>
                  <a:rPr lang="zh-CN" altLang="en-US" dirty="0">
                    <a:latin typeface="Times New Roman" panose="02020603050405020304" pitchFamily="18" charset="0"/>
                    <a:ea typeface="楷体" panose="02010609060101010101" charset="-122"/>
                    <a:cs typeface="Times New Roman" panose="02020603050405020304" pitchFamily="18" charset="0"/>
                  </a:rPr>
                  <a:t>Split Bregman </a:t>
                </a:r>
                <a:r>
                  <a:rPr lang="zh-CN" altLang="en-US" dirty="0">
                    <a:latin typeface="楷体" panose="02010609060101010101" charset="-122"/>
                    <a:ea typeface="楷体" panose="02010609060101010101" charset="-122"/>
                    <a:cs typeface="楷体" panose="02010609060101010101" charset="-122"/>
                  </a:rPr>
                  <a:t>方法来极小化能量泛函</a:t>
                </a:r>
                <a14:m>
                  <m:oMath xmlns:m="http://schemas.openxmlformats.org/officeDocument/2006/math">
                    <m:sSup>
                      <m:sSupPr>
                        <m:ctrlPr>
                          <a:rPr lang="en-US" altLang="zh-CN" i="1">
                            <a:latin typeface="Cambria Math" panose="02040503050406030204" pitchFamily="18" charset="0"/>
                            <a:ea typeface="楷体" panose="02010609060101010101" charset="-122"/>
                            <a:cs typeface="Cambria Math" panose="02040503050406030204" charset="0"/>
                          </a:rPr>
                        </m:ctrlPr>
                      </m:sSupPr>
                      <m:e>
                        <m:r>
                          <a:rPr lang="en-US" altLang="zh-CN" i="1">
                            <a:latin typeface="Cambria Math" panose="02040503050406030204" charset="0"/>
                            <a:ea typeface="楷体" panose="02010609060101010101" charset="-122"/>
                            <a:cs typeface="Cambria Math" panose="02040503050406030204" charset="0"/>
                          </a:rPr>
                          <m:t>𝐸</m:t>
                        </m:r>
                      </m:e>
                      <m:sup>
                        <m:r>
                          <a:rPr lang="en-US" altLang="zh-CN" i="1">
                            <a:latin typeface="Cambria Math" panose="02040503050406030204" charset="0"/>
                            <a:ea typeface="楷体" panose="02010609060101010101" charset="-122"/>
                            <a:cs typeface="Cambria Math" panose="02040503050406030204" charset="0"/>
                          </a:rPr>
                          <m:t>𝐺𝐶𝑅𝑆𝐹</m:t>
                        </m:r>
                      </m:sup>
                    </m:sSup>
                    <m:r>
                      <a:rPr lang="en-US" altLang="zh-CN" i="1">
                        <a:latin typeface="Cambria Math" panose="02040503050406030204" charset="0"/>
                        <a:ea typeface="楷体" panose="02010609060101010101" charset="-122"/>
                        <a:cs typeface="Cambria Math" panose="02040503050406030204" charset="0"/>
                      </a:rPr>
                      <m:t> (</m:t>
                    </m:r>
                    <m:r>
                      <a:rPr lang="en-US" altLang="zh-CN" i="1">
                        <a:latin typeface="Cambria Math" panose="02040503050406030204" charset="0"/>
                        <a:ea typeface="楷体" panose="02010609060101010101" charset="-122"/>
                        <a:cs typeface="Cambria Math" panose="02040503050406030204" charset="0"/>
                      </a:rPr>
                      <m:t>𝜙</m:t>
                    </m:r>
                    <m:r>
                      <a:rPr lang="en-US" altLang="zh-CN" i="1">
                        <a:latin typeface="Cambria Math" panose="02040503050406030204" charset="0"/>
                        <a:ea typeface="楷体" panose="02010609060101010101" charset="-122"/>
                        <a:cs typeface="Cambria Math" panose="02040503050406030204" charset="0"/>
                      </a:rPr>
                      <m:t>)</m:t>
                    </m:r>
                  </m:oMath>
                </a14:m>
                <a:r>
                  <a:rPr lang="zh-CN" altLang="en-US" dirty="0">
                    <a:latin typeface="楷体" panose="02010609060101010101" charset="-122"/>
                    <a:ea typeface="楷体" panose="02010609060101010101" charset="-122"/>
                    <a:cs typeface="楷体" panose="02010609060101010101" charset="-122"/>
                  </a:rPr>
                  <a:t>。而</a:t>
                </a:r>
                <a:r>
                  <a:rPr lang="zh-CN" altLang="en-US" dirty="0">
                    <a:latin typeface="Times New Roman" panose="02020603050405020304" pitchFamily="18" charset="0"/>
                    <a:ea typeface="楷体" panose="02010609060101010101" charset="-122"/>
                    <a:cs typeface="Times New Roman" panose="02020603050405020304" pitchFamily="18" charset="0"/>
                  </a:rPr>
                  <a:t>RSF </a:t>
                </a:r>
                <a:r>
                  <a:rPr lang="zh-CN" altLang="en-US" dirty="0">
                    <a:latin typeface="楷体" panose="02010609060101010101" charset="-122"/>
                    <a:ea typeface="楷体" panose="02010609060101010101" charset="-122"/>
                    <a:cs typeface="楷体" panose="02010609060101010101" charset="-122"/>
                  </a:rPr>
                  <a:t>模型的能量泛函</a:t>
                </a:r>
                <a14:m>
                  <m:oMath xmlns:m="http://schemas.openxmlformats.org/officeDocument/2006/math">
                    <m:sSubSup>
                      <m:sSubSupPr>
                        <m:ctrlPr>
                          <a:rPr lang="en-US" altLang="zh-CN" i="1">
                            <a:latin typeface="Cambria Math" panose="02040503050406030204" pitchFamily="18" charset="0"/>
                            <a:ea typeface="楷体" panose="02010609060101010101" charset="-122"/>
                            <a:cs typeface="Cambria Math" panose="02040503050406030204" charset="0"/>
                          </a:rPr>
                        </m:ctrlPr>
                      </m:sSubSupPr>
                      <m:e>
                        <m:r>
                          <a:rPr lang="en-US" altLang="zh-CN" i="1">
                            <a:latin typeface="Cambria Math" panose="02040503050406030204" charset="0"/>
                            <a:ea typeface="楷体" panose="02010609060101010101" charset="-122"/>
                            <a:cs typeface="Cambria Math" panose="02040503050406030204" charset="0"/>
                          </a:rPr>
                          <m:t>ℱ</m:t>
                        </m:r>
                      </m:e>
                      <m:sub>
                        <m:r>
                          <a:rPr lang="en-US" altLang="zh-CN" i="1">
                            <a:latin typeface="Cambria Math" panose="02040503050406030204" charset="0"/>
                            <a:ea typeface="楷体" panose="02010609060101010101" charset="-122"/>
                            <a:cs typeface="Cambria Math" panose="02040503050406030204" charset="0"/>
                          </a:rPr>
                          <m:t>ℰ</m:t>
                        </m:r>
                      </m:sub>
                      <m:sup>
                        <m:r>
                          <a:rPr lang="en-US" altLang="zh-CN" i="1">
                            <a:latin typeface="Cambria Math" panose="02040503050406030204" charset="0"/>
                            <a:ea typeface="楷体" panose="02010609060101010101" charset="-122"/>
                            <a:cs typeface="Cambria Math" panose="02040503050406030204" charset="0"/>
                          </a:rPr>
                          <m:t>𝑅𝑆𝐹</m:t>
                        </m:r>
                      </m:sup>
                    </m:sSubSup>
                    <m:r>
                      <a:rPr lang="en-US" altLang="zh-CN" i="1">
                        <a:latin typeface="Cambria Math" panose="02040503050406030204" charset="0"/>
                        <a:ea typeface="楷体" panose="02010609060101010101" charset="-122"/>
                        <a:cs typeface="Cambria Math" panose="02040503050406030204" charset="0"/>
                      </a:rPr>
                      <m:t>(</m:t>
                    </m:r>
                    <m:r>
                      <a:rPr lang="en-US" altLang="zh-CN" i="1">
                        <a:latin typeface="Cambria Math" panose="02040503050406030204" charset="0"/>
                        <a:ea typeface="楷体" panose="02010609060101010101" charset="-122"/>
                        <a:cs typeface="Cambria Math" panose="02040503050406030204" charset="0"/>
                      </a:rPr>
                      <m:t>𝜙</m:t>
                    </m:r>
                    <m:r>
                      <a:rPr lang="en-US" altLang="zh-CN" i="1">
                        <a:latin typeface="Cambria Math" panose="02040503050406030204" charset="0"/>
                        <a:ea typeface="楷体" panose="02010609060101010101" charset="-122"/>
                        <a:cs typeface="Cambria Math" panose="02040503050406030204" charset="0"/>
                      </a:rPr>
                      <m:t>,</m:t>
                    </m:r>
                    <m:sSub>
                      <m:sSubPr>
                        <m:ctrlPr>
                          <a:rPr lang="en-US" altLang="zh-CN"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𝑓</m:t>
                        </m:r>
                      </m:e>
                      <m:sub>
                        <m:r>
                          <a:rPr lang="en-US" altLang="zh-CN" i="1">
                            <a:latin typeface="Cambria Math" panose="02040503050406030204" charset="0"/>
                            <a:ea typeface="楷体" panose="02010609060101010101" charset="-122"/>
                            <a:cs typeface="Cambria Math" panose="02040503050406030204" charset="0"/>
                          </a:rPr>
                          <m:t>1</m:t>
                        </m:r>
                      </m:sub>
                    </m:sSub>
                    <m:r>
                      <a:rPr lang="en-US" altLang="zh-CN" i="1">
                        <a:latin typeface="Cambria Math" panose="02040503050406030204" charset="0"/>
                        <a:ea typeface="楷体" panose="02010609060101010101" charset="-122"/>
                        <a:cs typeface="Cambria Math" panose="02040503050406030204" charset="0"/>
                      </a:rPr>
                      <m:t>, </m:t>
                    </m:r>
                    <m:sSub>
                      <m:sSubPr>
                        <m:ctrlPr>
                          <a:rPr lang="en-US" altLang="zh-CN"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𝑓</m:t>
                        </m:r>
                      </m:e>
                      <m:sub>
                        <m:r>
                          <a:rPr lang="en-US" altLang="zh-CN" i="1">
                            <a:latin typeface="Cambria Math" panose="02040503050406030204" charset="0"/>
                            <a:ea typeface="楷体" panose="02010609060101010101" charset="-122"/>
                            <a:cs typeface="Cambria Math" panose="02040503050406030204" charset="0"/>
                          </a:rPr>
                          <m:t>2</m:t>
                        </m:r>
                      </m:sub>
                    </m:sSub>
                    <m:r>
                      <a:rPr lang="en-US" altLang="zh-CN" i="1">
                        <a:latin typeface="Cambria Math" panose="02040503050406030204" charset="0"/>
                        <a:ea typeface="楷体" panose="02010609060101010101" charset="-122"/>
                        <a:cs typeface="Cambria Math" panose="02040503050406030204" charset="0"/>
                      </a:rPr>
                      <m:t>)</m:t>
                    </m:r>
                  </m:oMath>
                </a14:m>
                <a:r>
                  <a:rPr lang="zh-CN" altLang="en-US" dirty="0">
                    <a:latin typeface="楷体" panose="02010609060101010101" charset="-122"/>
                    <a:ea typeface="楷体" panose="02010609060101010101" charset="-122"/>
                    <a:cs typeface="楷体" panose="02010609060101010101" charset="-122"/>
                  </a:rPr>
                  <a:t>并不具有这种特殊的结构，因此极小化 RSF 能量泛函时，只能使用标准的梯度下降法。</a:t>
                </a:r>
                <a:r>
                  <a:rPr lang="zh-CN" altLang="en-US" dirty="0">
                    <a:latin typeface="Times New Roman" panose="02020603050405020304" pitchFamily="18" charset="0"/>
                    <a:ea typeface="楷体" panose="02010609060101010101" charset="-122"/>
                    <a:cs typeface="Times New Roman" panose="02020603050405020304" pitchFamily="18" charset="0"/>
                  </a:rPr>
                  <a:t>Split Bregman </a:t>
                </a:r>
                <a:r>
                  <a:rPr lang="zh-CN" altLang="en-US" dirty="0">
                    <a:latin typeface="楷体" panose="02010609060101010101" charset="-122"/>
                    <a:ea typeface="楷体" panose="02010609060101010101" charset="-122"/>
                    <a:cs typeface="楷体" panose="02010609060101010101" charset="-122"/>
                  </a:rPr>
                  <a:t>方法的应用保证了新提出的 </a:t>
                </a:r>
                <a:r>
                  <a:rPr lang="zh-CN" altLang="en-US" dirty="0">
                    <a:latin typeface="Times New Roman" panose="02020603050405020304" pitchFamily="18" charset="0"/>
                    <a:ea typeface="楷体" panose="02010609060101010101" charset="-122"/>
                    <a:cs typeface="Times New Roman" panose="02020603050405020304" pitchFamily="18" charset="0"/>
                  </a:rPr>
                  <a:t>GCRSF </a:t>
                </a:r>
                <a:r>
                  <a:rPr lang="zh-CN" altLang="en-US" dirty="0">
                    <a:latin typeface="楷体" panose="02010609060101010101" charset="-122"/>
                    <a:ea typeface="楷体" panose="02010609060101010101" charset="-122"/>
                    <a:cs typeface="楷体" panose="02010609060101010101" charset="-122"/>
                  </a:rPr>
                  <a:t>模型比原始的</a:t>
                </a:r>
                <a:r>
                  <a:rPr lang="zh-CN" altLang="en-US" dirty="0">
                    <a:latin typeface="Times New Roman" panose="02020603050405020304" pitchFamily="18" charset="0"/>
                    <a:ea typeface="楷体" panose="02010609060101010101" charset="-122"/>
                    <a:cs typeface="Times New Roman" panose="02020603050405020304" pitchFamily="18" charset="0"/>
                  </a:rPr>
                  <a:t> RSF </a:t>
                </a:r>
                <a:r>
                  <a:rPr lang="zh-CN" altLang="en-US" dirty="0">
                    <a:latin typeface="楷体" panose="02010609060101010101" charset="-122"/>
                    <a:ea typeface="楷体" panose="02010609060101010101" charset="-122"/>
                    <a:cs typeface="楷体" panose="02010609060101010101" charset="-122"/>
                  </a:rPr>
                  <a:t>模型要快得多。</a:t>
                </a:r>
              </a:p>
            </p:txBody>
          </p:sp>
        </mc:Choice>
        <mc:Fallback xmlns="">
          <p:sp>
            <p:nvSpPr>
              <p:cNvPr id="4" name="文本框 3"/>
              <p:cNvSpPr txBox="1">
                <a:spLocks noRot="1" noChangeAspect="1" noMove="1" noResize="1" noEditPoints="1" noAdjustHandles="1" noChangeArrowheads="1" noChangeShapeType="1" noTextEdit="1"/>
              </p:cNvSpPr>
              <p:nvPr/>
            </p:nvSpPr>
            <p:spPr>
              <a:xfrm>
                <a:off x="622222" y="1347361"/>
                <a:ext cx="7828915" cy="3457293"/>
              </a:xfrm>
              <a:prstGeom prst="rect">
                <a:avLst/>
              </a:prstGeom>
              <a:blipFill>
                <a:blip r:embed="rId2"/>
                <a:stretch>
                  <a:fillRect l="-467" t="-1235" r="-312" b="-1940"/>
                </a:stretch>
              </a:blipFill>
            </p:spPr>
            <p:txBody>
              <a:bodyPr/>
              <a:lstStyle/>
              <a:p>
                <a:r>
                  <a:rPr lang="zh-CN" altLang="en-US">
                    <a:noFill/>
                  </a:rPr>
                  <a:t> </a:t>
                </a:r>
              </a:p>
            </p:txBody>
          </p:sp>
        </mc:Fallback>
      </mc:AlternateContent>
      <p:sp>
        <p:nvSpPr>
          <p:cNvPr id="5" name="标题 4"/>
          <p:cNvSpPr>
            <a:spLocks noGrp="1"/>
          </p:cNvSpPr>
          <p:nvPr>
            <p:ph type="title"/>
          </p:nvPr>
        </p:nvSpPr>
        <p:spPr>
          <a:xfrm>
            <a:off x="944245" y="161290"/>
            <a:ext cx="5871845" cy="772795"/>
          </a:xfrm>
        </p:spPr>
        <p:txBody>
          <a:bodyPr>
            <a:noAutofit/>
          </a:bodyPr>
          <a:lstStyle/>
          <a:p>
            <a:r>
              <a:rPr lang="en-US" altLang="zh-CN" sz="2800" dirty="0">
                <a:cs typeface="微软雅黑" panose="020B0503020204020204" pitchFamily="34" charset="-122"/>
                <a:sym typeface="+mn-ea"/>
              </a:rPr>
              <a:t>2.2 全局凸区域可伸缩拟合能量模型</a:t>
            </a:r>
          </a:p>
        </p:txBody>
      </p:sp>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D95B8E13-1C24-EC56-349C-5EEE140C438D}"/>
                  </a:ext>
                </a:extLst>
              </p14:cNvPr>
              <p14:cNvContentPartPr/>
              <p14:nvPr/>
            </p14:nvContentPartPr>
            <p14:xfrm>
              <a:off x="1197000" y="1639080"/>
              <a:ext cx="7013520" cy="1233000"/>
            </p14:xfrm>
          </p:contentPart>
        </mc:Choice>
        <mc:Fallback>
          <p:pic>
            <p:nvPicPr>
              <p:cNvPr id="2" name="墨迹 1">
                <a:extLst>
                  <a:ext uri="{FF2B5EF4-FFF2-40B4-BE49-F238E27FC236}">
                    <a16:creationId xmlns:a16="http://schemas.microsoft.com/office/drawing/2014/main" id="{D95B8E13-1C24-EC56-349C-5EEE140C438D}"/>
                  </a:ext>
                </a:extLst>
              </p:cNvPr>
              <p:cNvPicPr/>
              <p:nvPr/>
            </p:nvPicPr>
            <p:blipFill>
              <a:blip r:embed="rId4"/>
              <a:stretch>
                <a:fillRect/>
              </a:stretch>
            </p:blipFill>
            <p:spPr>
              <a:xfrm>
                <a:off x="1187640" y="1629720"/>
                <a:ext cx="7032240" cy="1251720"/>
              </a:xfrm>
              <a:prstGeom prst="rect">
                <a:avLst/>
              </a:prstGeom>
            </p:spPr>
          </p:pic>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788FC3-5B6D-4E2B-BA13-B4EC2766D695}"/>
              </a:ext>
            </a:extLst>
          </p:cNvPr>
          <p:cNvSpPr>
            <a:spLocks noGrp="1"/>
          </p:cNvSpPr>
          <p:nvPr>
            <p:ph type="title"/>
          </p:nvPr>
        </p:nvSpPr>
        <p:spPr/>
        <p:txBody>
          <a:bodyPr>
            <a:normAutofit/>
          </a:bodyPr>
          <a:lstStyle/>
          <a:p>
            <a:r>
              <a:rPr lang="en-US" altLang="zh-CN" sz="2400" dirty="0"/>
              <a:t>2.3 </a:t>
            </a:r>
            <a:r>
              <a:rPr lang="en-US" altLang="zh-CN" sz="2400" b="0" i="0" u="none" strike="noStrike" baseline="0" dirty="0">
                <a:latin typeface="NimbusRomNo9L-Regu"/>
              </a:rPr>
              <a:t>Split Bregman </a:t>
            </a:r>
            <a:r>
              <a:rPr lang="zh-CN" altLang="en-US" sz="2400" b="0" i="0" u="none" strike="noStrike" baseline="0" dirty="0">
                <a:latin typeface="NimbusRomNo9L-Regu"/>
              </a:rPr>
              <a:t>方法</a:t>
            </a:r>
            <a:r>
              <a:rPr lang="zh-CN" altLang="en-US" sz="2400" b="0" i="0" u="none" strike="noStrike" baseline="0" dirty="0">
                <a:latin typeface="黑体" panose="02010609060101010101" pitchFamily="49" charset="-122"/>
                <a:ea typeface="黑体" panose="02010609060101010101" pitchFamily="49" charset="-122"/>
              </a:rPr>
              <a:t>极小化</a:t>
            </a:r>
            <a:r>
              <a:rPr lang="en-US" altLang="zh-CN" sz="2400" b="0" i="0" u="none" strike="noStrike" baseline="0" dirty="0">
                <a:latin typeface="NimbusRomNo9L-Regu"/>
                <a:ea typeface="黑体" panose="02010609060101010101" pitchFamily="49" charset="-122"/>
              </a:rPr>
              <a:t>GCRSF </a:t>
            </a:r>
            <a:r>
              <a:rPr lang="zh-CN" altLang="en-US" sz="2400" b="0" i="0" u="none" strike="noStrike" baseline="0" dirty="0">
                <a:latin typeface="黑体" panose="02010609060101010101" pitchFamily="49" charset="-122"/>
                <a:ea typeface="黑体" panose="02010609060101010101" pitchFamily="49" charset="-122"/>
              </a:rPr>
              <a:t>模型</a:t>
            </a:r>
            <a:endParaRPr lang="zh-CN" altLang="en-US" sz="2400" dirty="0"/>
          </a:p>
        </p:txBody>
      </p:sp>
      <p:sp>
        <p:nvSpPr>
          <p:cNvPr id="4" name="文本框 3">
            <a:extLst>
              <a:ext uri="{FF2B5EF4-FFF2-40B4-BE49-F238E27FC236}">
                <a16:creationId xmlns:a16="http://schemas.microsoft.com/office/drawing/2014/main" id="{CF8CF0CE-2477-46CC-B9A2-BCC1870A1F80}"/>
              </a:ext>
            </a:extLst>
          </p:cNvPr>
          <p:cNvSpPr txBox="1"/>
          <p:nvPr/>
        </p:nvSpPr>
        <p:spPr>
          <a:xfrm>
            <a:off x="484670" y="1087201"/>
            <a:ext cx="8094208" cy="1788310"/>
          </a:xfrm>
          <a:prstGeom prst="rect">
            <a:avLst/>
          </a:prstGeom>
          <a:noFill/>
        </p:spPr>
        <p:txBody>
          <a:bodyPr wrap="square">
            <a:spAutoFit/>
          </a:bodyPr>
          <a:lstStyle/>
          <a:p>
            <a:pPr algn="just">
              <a:lnSpc>
                <a:spcPct val="125000"/>
              </a:lnSpc>
            </a:pPr>
            <a:r>
              <a:rPr lang="zh-CN" altLang="en-US" sz="1800" b="0" i="0" u="none" strike="noStrike" dirty="0">
                <a:latin typeface="Times New Roman" panose="02020603050405020304" pitchFamily="18" charset="0"/>
                <a:ea typeface="楷体" panose="02010609060101010101" pitchFamily="49" charset="-122"/>
              </a:rPr>
              <a:t>        由于在式</a:t>
            </a:r>
            <a:r>
              <a:rPr lang="en-US" altLang="zh-CN" sz="1800" b="0" i="0" u="none" strike="noStrike" dirty="0">
                <a:latin typeface="Times New Roman" panose="02020603050405020304" pitchFamily="18" charset="0"/>
                <a:ea typeface="楷体" panose="02010609060101010101" pitchFamily="49" charset="-122"/>
              </a:rPr>
              <a:t>(2-9) </a:t>
            </a:r>
            <a:r>
              <a:rPr lang="zh-CN" altLang="en-US" sz="1800" b="0" i="0" u="none" strike="noStrike" dirty="0">
                <a:latin typeface="Times New Roman" panose="02020603050405020304" pitchFamily="18" charset="0"/>
                <a:ea typeface="楷体" panose="02010609060101010101" pitchFamily="49" charset="-122"/>
              </a:rPr>
              <a:t>或式</a:t>
            </a:r>
            <a:r>
              <a:rPr lang="en-US" altLang="zh-CN" sz="1800" b="0" i="0" u="none" strike="noStrike" dirty="0">
                <a:latin typeface="Times New Roman" panose="02020603050405020304" pitchFamily="18" charset="0"/>
                <a:ea typeface="楷体" panose="02010609060101010101" pitchFamily="49" charset="-122"/>
              </a:rPr>
              <a:t>(2-10) </a:t>
            </a:r>
            <a:r>
              <a:rPr lang="zh-CN" altLang="en-US" sz="1800" b="0" i="0" u="none" strike="noStrike" dirty="0">
                <a:latin typeface="Times New Roman" panose="02020603050405020304" pitchFamily="18" charset="0"/>
                <a:ea typeface="楷体" panose="02010609060101010101" pitchFamily="49" charset="-122"/>
              </a:rPr>
              <a:t>中新提出的</a:t>
            </a:r>
            <a:r>
              <a:rPr lang="en-US" altLang="zh-CN" sz="1800" b="0" i="0" u="none" strike="noStrike" dirty="0">
                <a:latin typeface="Times New Roman" panose="02020603050405020304" pitchFamily="18" charset="0"/>
                <a:ea typeface="楷体" panose="02010609060101010101" pitchFamily="49" charset="-122"/>
              </a:rPr>
              <a:t>GCRSF </a:t>
            </a:r>
            <a:r>
              <a:rPr lang="zh-CN" altLang="en-US" sz="1800" b="0" i="0" u="none" strike="noStrike" dirty="0">
                <a:latin typeface="Times New Roman" panose="02020603050405020304" pitchFamily="18" charset="0"/>
                <a:ea typeface="楷体" panose="02010609060101010101" pitchFamily="49" charset="-122"/>
              </a:rPr>
              <a:t>模型的能量泛函</a:t>
            </a:r>
            <a:r>
              <a:rPr lang="en-US" altLang="zh-CN" sz="1800" b="0" i="1" u="none" strike="noStrike" dirty="0">
                <a:latin typeface="Times New Roman" panose="02020603050405020304" pitchFamily="18" charset="0"/>
                <a:ea typeface="楷体" panose="02010609060101010101" pitchFamily="49" charset="-122"/>
              </a:rPr>
              <a:t>E</a:t>
            </a:r>
            <a:r>
              <a:rPr lang="en-US" altLang="zh-CN" sz="1050" b="0" i="1" u="none" strike="noStrike" dirty="0">
                <a:latin typeface="Times New Roman" panose="02020603050405020304" pitchFamily="18" charset="0"/>
                <a:ea typeface="楷体" panose="02010609060101010101" pitchFamily="49" charset="-122"/>
              </a:rPr>
              <a:t>GCRSF</a:t>
            </a:r>
            <a:r>
              <a:rPr lang="en-US" altLang="zh-CN" sz="1800" b="0" i="0" u="none" strike="noStrike" dirty="0">
                <a:latin typeface="Times New Roman" panose="02020603050405020304" pitchFamily="18" charset="0"/>
                <a:ea typeface="楷体" panose="02010609060101010101" pitchFamily="49" charset="-122"/>
              </a:rPr>
              <a:t>(</a:t>
            </a:r>
            <a:r>
              <a:rPr lang="el-GR" altLang="zh-CN" sz="1800" b="0" i="1" u="none" strike="noStrike" dirty="0">
                <a:latin typeface="Times New Roman" panose="02020603050405020304" pitchFamily="18" charset="0"/>
                <a:ea typeface="楷体" panose="02010609060101010101" pitchFamily="49" charset="-122"/>
              </a:rPr>
              <a:t>ϕ</a:t>
            </a:r>
            <a:r>
              <a:rPr lang="el-GR" altLang="zh-CN" sz="1800" b="0" i="0" u="none" strike="noStrike" dirty="0">
                <a:latin typeface="Times New Roman" panose="02020603050405020304" pitchFamily="18" charset="0"/>
                <a:ea typeface="楷体" panose="02010609060101010101" pitchFamily="49" charset="-122"/>
              </a:rPr>
              <a:t>)</a:t>
            </a:r>
            <a:r>
              <a:rPr lang="zh-CN" altLang="en-US" sz="1800" b="0" i="0" u="none" strike="noStrike" dirty="0">
                <a:latin typeface="Times New Roman" panose="02020603050405020304" pitchFamily="18" charset="0"/>
                <a:ea typeface="楷体" panose="02010609060101010101" pitchFamily="49" charset="-122"/>
              </a:rPr>
              <a:t>含有</a:t>
            </a:r>
            <a:r>
              <a:rPr lang="en-US" altLang="zh-CN" sz="1800" b="0" i="0" u="none" strike="noStrike" dirty="0">
                <a:latin typeface="Times New Roman" panose="02020603050405020304" pitchFamily="18" charset="0"/>
                <a:ea typeface="楷体" panose="02010609060101010101" pitchFamily="49" charset="-122"/>
              </a:rPr>
              <a:t>L1 </a:t>
            </a:r>
            <a:r>
              <a:rPr lang="zh-CN" altLang="en-US" sz="1800" b="0" i="0" u="none" strike="noStrike" dirty="0">
                <a:latin typeface="Times New Roman" panose="02020603050405020304" pitchFamily="18" charset="0"/>
                <a:ea typeface="楷体" panose="02010609060101010101" pitchFamily="49" charset="-122"/>
              </a:rPr>
              <a:t>范数</a:t>
            </a:r>
            <a:r>
              <a:rPr lang="en-US" altLang="zh-CN" sz="1800" b="0" i="0" u="none" strike="noStrike" dirty="0">
                <a:latin typeface="Times New Roman" panose="02020603050405020304" pitchFamily="18" charset="0"/>
                <a:ea typeface="楷体" panose="02010609060101010101" pitchFamily="49" charset="-122"/>
              </a:rPr>
              <a:t>| · |</a:t>
            </a:r>
            <a:r>
              <a:rPr lang="en-US" altLang="zh-CN" sz="1050" b="0" i="0" u="none" strike="noStrike" dirty="0">
                <a:latin typeface="Times New Roman" panose="02020603050405020304" pitchFamily="18" charset="0"/>
                <a:ea typeface="楷体" panose="02010609060101010101" pitchFamily="49" charset="-122"/>
              </a:rPr>
              <a:t>1</a:t>
            </a:r>
            <a:r>
              <a:rPr lang="zh-CN" altLang="en-US" sz="1800" b="0" i="0" u="none" strike="noStrike" dirty="0">
                <a:latin typeface="Times New Roman" panose="02020603050405020304" pitchFamily="18" charset="0"/>
                <a:ea typeface="楷体" panose="02010609060101010101" pitchFamily="49" charset="-122"/>
              </a:rPr>
              <a:t>（这里用的是它的加权形式</a:t>
            </a:r>
            <a:r>
              <a:rPr lang="en-US" altLang="zh-CN" sz="1800" b="0" i="0" u="none" strike="noStrike" dirty="0">
                <a:latin typeface="Times New Roman" panose="02020603050405020304" pitchFamily="18" charset="0"/>
                <a:ea typeface="楷体" panose="02010609060101010101" pitchFamily="49" charset="-122"/>
              </a:rPr>
              <a:t>| · |</a:t>
            </a:r>
            <a:r>
              <a:rPr lang="en-US" altLang="zh-CN" sz="1050" b="0" i="1" u="none" strike="noStrike" dirty="0">
                <a:latin typeface="Times New Roman" panose="02020603050405020304" pitchFamily="18" charset="0"/>
                <a:ea typeface="楷体" panose="02010609060101010101" pitchFamily="49" charset="-122"/>
              </a:rPr>
              <a:t>g</a:t>
            </a:r>
            <a:r>
              <a:rPr lang="zh-CN" altLang="en-US" sz="1800" b="0" i="0" u="none" strike="noStrike" dirty="0">
                <a:latin typeface="Times New Roman" panose="02020603050405020304" pitchFamily="18" charset="0"/>
                <a:ea typeface="楷体" panose="02010609060101010101" pitchFamily="49" charset="-122"/>
              </a:rPr>
              <a:t>），能量泛函</a:t>
            </a:r>
            <a:r>
              <a:rPr lang="en-US" altLang="zh-CN" sz="1800" b="0" i="1" u="none" strike="noStrike" dirty="0">
                <a:latin typeface="Times New Roman" panose="02020603050405020304" pitchFamily="18" charset="0"/>
                <a:ea typeface="楷体" panose="02010609060101010101" pitchFamily="49" charset="-122"/>
              </a:rPr>
              <a:t>E</a:t>
            </a:r>
            <a:r>
              <a:rPr lang="en-US" altLang="zh-CN" sz="1050" b="0" i="1" u="none" strike="noStrike" dirty="0">
                <a:latin typeface="Times New Roman" panose="02020603050405020304" pitchFamily="18" charset="0"/>
                <a:ea typeface="楷体" panose="02010609060101010101" pitchFamily="49" charset="-122"/>
              </a:rPr>
              <a:t>GCRSF</a:t>
            </a:r>
            <a:r>
              <a:rPr lang="en-US" altLang="zh-CN" sz="1800" b="0" i="0" u="none" strike="noStrike" dirty="0">
                <a:latin typeface="Times New Roman" panose="02020603050405020304" pitchFamily="18" charset="0"/>
                <a:ea typeface="楷体" panose="02010609060101010101" pitchFamily="49" charset="-122"/>
              </a:rPr>
              <a:t>(</a:t>
            </a:r>
            <a:r>
              <a:rPr lang="en-US" altLang="zh-CN" sz="1800" b="0" i="1" u="none" strike="noStrike" dirty="0">
                <a:latin typeface="Times New Roman" panose="02020603050405020304" pitchFamily="18" charset="0"/>
                <a:ea typeface="楷体" panose="02010609060101010101" pitchFamily="49" charset="-122"/>
              </a:rPr>
              <a:t>ϕ</a:t>
            </a:r>
            <a:r>
              <a:rPr lang="en-US" altLang="zh-CN" sz="1800" b="0" i="0" u="none" strike="noStrike" dirty="0">
                <a:latin typeface="Times New Roman" panose="02020603050405020304" pitchFamily="18" charset="0"/>
                <a:ea typeface="楷体" panose="02010609060101010101" pitchFamily="49" charset="-122"/>
              </a:rPr>
              <a:t>) </a:t>
            </a:r>
            <a:r>
              <a:rPr lang="zh-CN" altLang="en-US" sz="1800" b="0" i="0" u="none" strike="noStrike" dirty="0">
                <a:latin typeface="Times New Roman" panose="02020603050405020304" pitchFamily="18" charset="0"/>
                <a:ea typeface="楷体" panose="02010609060101010101" pitchFamily="49" charset="-122"/>
              </a:rPr>
              <a:t>的特殊结构保证了可以应用第</a:t>
            </a:r>
            <a:r>
              <a:rPr lang="en-US" altLang="zh-CN" sz="1800" b="0" i="0" u="none" strike="noStrike" dirty="0">
                <a:latin typeface="Times New Roman" panose="02020603050405020304" pitchFamily="18" charset="0"/>
                <a:ea typeface="楷体" panose="02010609060101010101" pitchFamily="49" charset="-122"/>
              </a:rPr>
              <a:t>1.4 </a:t>
            </a:r>
            <a:r>
              <a:rPr lang="zh-CN" altLang="en-US" sz="1800" b="0" i="0" u="none" strike="noStrike" dirty="0">
                <a:latin typeface="Times New Roman" panose="02020603050405020304" pitchFamily="18" charset="0"/>
                <a:ea typeface="楷体" panose="02010609060101010101" pitchFamily="49" charset="-122"/>
              </a:rPr>
              <a:t>节中介绍的</a:t>
            </a:r>
            <a:r>
              <a:rPr lang="en-US" altLang="zh-CN" sz="1800" b="0" i="0" u="none" strike="noStrike" dirty="0">
                <a:latin typeface="Times New Roman" panose="02020603050405020304" pitchFamily="18" charset="0"/>
                <a:ea typeface="楷体" panose="02010609060101010101" pitchFamily="49" charset="-122"/>
              </a:rPr>
              <a:t>Split Bregman </a:t>
            </a:r>
            <a:r>
              <a:rPr lang="zh-CN" altLang="en-US" sz="1800" b="0" i="0" u="none" strike="noStrike" dirty="0">
                <a:latin typeface="Times New Roman" panose="02020603050405020304" pitchFamily="18" charset="0"/>
                <a:ea typeface="楷体" panose="02010609060101010101" pitchFamily="49" charset="-122"/>
              </a:rPr>
              <a:t>方法来快速极小化它。</a:t>
            </a:r>
            <a:endParaRPr lang="en-US" altLang="zh-CN" sz="1800" b="0" i="0" u="none" strike="noStrike" dirty="0">
              <a:latin typeface="Times New Roman" panose="02020603050405020304" pitchFamily="18" charset="0"/>
              <a:ea typeface="楷体" panose="02010609060101010101" pitchFamily="49" charset="-122"/>
            </a:endParaRPr>
          </a:p>
          <a:p>
            <a:pPr algn="just">
              <a:lnSpc>
                <a:spcPct val="125000"/>
              </a:lnSpc>
            </a:pPr>
            <a:r>
              <a:rPr lang="en-US" altLang="zh-CN" dirty="0">
                <a:latin typeface="Times New Roman" panose="02020603050405020304" pitchFamily="18" charset="0"/>
                <a:ea typeface="楷体" panose="02010609060101010101" pitchFamily="49" charset="-122"/>
              </a:rPr>
              <a:t>        </a:t>
            </a:r>
            <a:r>
              <a:rPr lang="zh-CN" altLang="en-US" sz="1800" b="0" i="0" u="none" strike="noStrike" dirty="0">
                <a:latin typeface="Times New Roman" panose="02020603050405020304" pitchFamily="18" charset="0"/>
                <a:ea typeface="楷体" panose="02010609060101010101" pitchFamily="49" charset="-122"/>
              </a:rPr>
              <a:t>于是，在本节中，应用</a:t>
            </a:r>
            <a:r>
              <a:rPr lang="en-US" altLang="zh-CN" sz="1800" b="0" i="0" u="none" strike="noStrike" dirty="0">
                <a:latin typeface="Times New Roman" panose="02020603050405020304" pitchFamily="18" charset="0"/>
                <a:ea typeface="楷体" panose="02010609060101010101" pitchFamily="49" charset="-122"/>
              </a:rPr>
              <a:t>Split Bregman </a:t>
            </a:r>
            <a:r>
              <a:rPr lang="zh-CN" altLang="en-US" sz="1800" b="0" i="0" u="none" strike="noStrike" dirty="0">
                <a:latin typeface="Times New Roman" panose="02020603050405020304" pitchFamily="18" charset="0"/>
                <a:ea typeface="楷体" panose="02010609060101010101" pitchFamily="49" charset="-122"/>
              </a:rPr>
              <a:t>方法来快速地解新提出的极小化问</a:t>
            </a:r>
          </a:p>
          <a:p>
            <a:pPr algn="just">
              <a:lnSpc>
                <a:spcPct val="125000"/>
              </a:lnSpc>
            </a:pPr>
            <a:r>
              <a:rPr lang="zh-CN" altLang="en-US" sz="1800" b="0" i="0" u="none" strike="noStrike" dirty="0">
                <a:latin typeface="Times New Roman" panose="02020603050405020304" pitchFamily="18" charset="0"/>
                <a:ea typeface="楷体" panose="02010609060101010101" pitchFamily="49" charset="-122"/>
              </a:rPr>
              <a:t>题</a:t>
            </a:r>
            <a:r>
              <a:rPr lang="en-US" altLang="zh-CN" sz="1800" b="0" i="0" u="none" strike="noStrike" dirty="0">
                <a:latin typeface="Times New Roman" panose="02020603050405020304" pitchFamily="18" charset="0"/>
                <a:ea typeface="楷体" panose="02010609060101010101" pitchFamily="49" charset="-122"/>
              </a:rPr>
              <a:t>(2-12)</a:t>
            </a:r>
            <a:r>
              <a:rPr lang="zh-CN" altLang="en-US" sz="1800" b="0" i="0" u="none" strike="noStrike" dirty="0">
                <a:latin typeface="Times New Roman" panose="02020603050405020304" pitchFamily="18" charset="0"/>
                <a:ea typeface="楷体" panose="02010609060101010101" pitchFamily="49" charset="-122"/>
              </a:rPr>
              <a:t>：</a:t>
            </a:r>
            <a:endParaRPr lang="zh-CN" altLang="en-US" dirty="0">
              <a:latin typeface="Times New Roman" panose="02020603050405020304" pitchFamily="18" charset="0"/>
              <a:ea typeface="楷体" panose="02010609060101010101" pitchFamily="49" charset="-122"/>
            </a:endParaRPr>
          </a:p>
        </p:txBody>
      </p:sp>
      <p:pic>
        <p:nvPicPr>
          <p:cNvPr id="6" name="图片 5">
            <a:extLst>
              <a:ext uri="{FF2B5EF4-FFF2-40B4-BE49-F238E27FC236}">
                <a16:creationId xmlns:a16="http://schemas.microsoft.com/office/drawing/2014/main" id="{671EC23A-00EC-41AB-AFB3-E4A59C6C6574}"/>
              </a:ext>
            </a:extLst>
          </p:cNvPr>
          <p:cNvPicPr>
            <a:picLocks noChangeAspect="1"/>
          </p:cNvPicPr>
          <p:nvPr/>
        </p:nvPicPr>
        <p:blipFill>
          <a:blip r:embed="rId2"/>
          <a:stretch>
            <a:fillRect/>
          </a:stretch>
        </p:blipFill>
        <p:spPr>
          <a:xfrm>
            <a:off x="2603770" y="2817486"/>
            <a:ext cx="3856008" cy="458915"/>
          </a:xfrm>
          <a:prstGeom prst="rect">
            <a:avLst/>
          </a:prstGeom>
        </p:spPr>
      </p:pic>
      <p:sp>
        <p:nvSpPr>
          <p:cNvPr id="8" name="文本框 7">
            <a:extLst>
              <a:ext uri="{FF2B5EF4-FFF2-40B4-BE49-F238E27FC236}">
                <a16:creationId xmlns:a16="http://schemas.microsoft.com/office/drawing/2014/main" id="{B5C8EE26-4B85-49E5-B571-A0005939F683}"/>
              </a:ext>
            </a:extLst>
          </p:cNvPr>
          <p:cNvSpPr txBox="1"/>
          <p:nvPr/>
        </p:nvSpPr>
        <p:spPr>
          <a:xfrm>
            <a:off x="484670" y="3276401"/>
            <a:ext cx="8094208" cy="646331"/>
          </a:xfrm>
          <a:prstGeom prst="rect">
            <a:avLst/>
          </a:prstGeom>
          <a:noFill/>
        </p:spPr>
        <p:txBody>
          <a:bodyPr wrap="square">
            <a:spAutoFit/>
          </a:bodyPr>
          <a:lstStyle/>
          <a:p>
            <a:pPr algn="just"/>
            <a:r>
              <a:rPr lang="zh-CN" altLang="en-US" sz="1800" b="0" i="0" u="none" strike="noStrike" dirty="0">
                <a:latin typeface="Times New Roman" panose="02020603050405020304" pitchFamily="18" charset="0"/>
                <a:ea typeface="楷体" panose="02010609060101010101" pitchFamily="49" charset="-122"/>
              </a:rPr>
              <a:t>        根据</a:t>
            </a:r>
            <a:r>
              <a:rPr lang="en-US" altLang="zh-CN" sz="1800" b="0" i="0" u="none" strike="noStrike" dirty="0">
                <a:latin typeface="Times New Roman" panose="02020603050405020304" pitchFamily="18" charset="0"/>
                <a:ea typeface="楷体" panose="02010609060101010101" pitchFamily="49" charset="-122"/>
              </a:rPr>
              <a:t>Split Bregman </a:t>
            </a:r>
            <a:r>
              <a:rPr lang="zh-CN" altLang="en-US" sz="1800" b="0" i="0" u="none" strike="noStrike" dirty="0">
                <a:latin typeface="Times New Roman" panose="02020603050405020304" pitchFamily="18" charset="0"/>
                <a:ea typeface="楷体" panose="02010609060101010101" pitchFamily="49" charset="-122"/>
              </a:rPr>
              <a:t>方法，不是直接解极小化问题</a:t>
            </a:r>
            <a:r>
              <a:rPr lang="en-US" altLang="zh-CN" sz="1800" b="0" i="0" u="none" strike="noStrike" dirty="0">
                <a:latin typeface="Times New Roman" panose="02020603050405020304" pitchFamily="18" charset="0"/>
                <a:ea typeface="楷体" panose="02010609060101010101" pitchFamily="49" charset="-122"/>
              </a:rPr>
              <a:t>(2-16)</a:t>
            </a:r>
            <a:r>
              <a:rPr lang="zh-CN" altLang="en-US" sz="1800" b="0" i="0" u="none" strike="noStrike" dirty="0">
                <a:latin typeface="Times New Roman" panose="02020603050405020304" pitchFamily="18" charset="0"/>
                <a:ea typeface="楷体" panose="02010609060101010101" pitchFamily="49" charset="-122"/>
              </a:rPr>
              <a:t>，而是通过引入一个辅助变量                     ，将</a:t>
            </a:r>
            <a:r>
              <a:rPr lang="en-US" altLang="zh-CN" sz="1800" b="0" i="0" u="none" strike="noStrike" dirty="0">
                <a:latin typeface="Times New Roman" panose="02020603050405020304" pitchFamily="18" charset="0"/>
                <a:ea typeface="楷体" panose="02010609060101010101" pitchFamily="49" charset="-122"/>
              </a:rPr>
              <a:t>(2-16) </a:t>
            </a:r>
            <a:r>
              <a:rPr lang="zh-CN" altLang="en-US" sz="1800" b="0" i="0" u="none" strike="noStrike" dirty="0">
                <a:latin typeface="Times New Roman" panose="02020603050405020304" pitchFamily="18" charset="0"/>
                <a:ea typeface="楷体" panose="02010609060101010101" pitchFamily="49" charset="-122"/>
              </a:rPr>
              <a:t>转化为如下等价的约束极小化问题：</a:t>
            </a:r>
            <a:endParaRPr lang="zh-CN" altLang="en-US" dirty="0">
              <a:latin typeface="Times New Roman" panose="02020603050405020304" pitchFamily="18" charset="0"/>
              <a:ea typeface="楷体" panose="02010609060101010101" pitchFamily="49" charset="-122"/>
            </a:endParaRPr>
          </a:p>
        </p:txBody>
      </p:sp>
      <p:grpSp>
        <p:nvGrpSpPr>
          <p:cNvPr id="15" name="组合 14">
            <a:extLst>
              <a:ext uri="{FF2B5EF4-FFF2-40B4-BE49-F238E27FC236}">
                <a16:creationId xmlns:a16="http://schemas.microsoft.com/office/drawing/2014/main" id="{151EF759-624E-481F-A730-04F6643978B1}"/>
              </a:ext>
            </a:extLst>
          </p:cNvPr>
          <p:cNvGrpSpPr/>
          <p:nvPr/>
        </p:nvGrpSpPr>
        <p:grpSpPr>
          <a:xfrm>
            <a:off x="2870483" y="4000456"/>
            <a:ext cx="3322581" cy="646331"/>
            <a:chOff x="2534760" y="4095910"/>
            <a:chExt cx="3322581" cy="646331"/>
          </a:xfrm>
        </p:grpSpPr>
        <p:pic>
          <p:nvPicPr>
            <p:cNvPr id="10" name="图片 9">
              <a:extLst>
                <a:ext uri="{FF2B5EF4-FFF2-40B4-BE49-F238E27FC236}">
                  <a16:creationId xmlns:a16="http://schemas.microsoft.com/office/drawing/2014/main" id="{DB14DC24-05DC-4C60-92A2-DE44CDB4C66F}"/>
                </a:ext>
              </a:extLst>
            </p:cNvPr>
            <p:cNvPicPr>
              <a:picLocks noChangeAspect="1"/>
            </p:cNvPicPr>
            <p:nvPr/>
          </p:nvPicPr>
          <p:blipFill>
            <a:blip r:embed="rId3"/>
            <a:stretch>
              <a:fillRect/>
            </a:stretch>
          </p:blipFill>
          <p:spPr>
            <a:xfrm>
              <a:off x="2534760" y="4095910"/>
              <a:ext cx="1904056" cy="646331"/>
            </a:xfrm>
            <a:prstGeom prst="rect">
              <a:avLst/>
            </a:prstGeom>
          </p:spPr>
        </p:pic>
        <p:pic>
          <p:nvPicPr>
            <p:cNvPr id="12" name="图片 11">
              <a:extLst>
                <a:ext uri="{FF2B5EF4-FFF2-40B4-BE49-F238E27FC236}">
                  <a16:creationId xmlns:a16="http://schemas.microsoft.com/office/drawing/2014/main" id="{E98D6BF1-3EE0-4BB1-9B1A-F1999B841C47}"/>
                </a:ext>
              </a:extLst>
            </p:cNvPr>
            <p:cNvPicPr>
              <a:picLocks noChangeAspect="1"/>
            </p:cNvPicPr>
            <p:nvPr/>
          </p:nvPicPr>
          <p:blipFill>
            <a:blip r:embed="rId4"/>
            <a:stretch>
              <a:fillRect/>
            </a:stretch>
          </p:blipFill>
          <p:spPr>
            <a:xfrm>
              <a:off x="4967923" y="4128803"/>
              <a:ext cx="889418" cy="372386"/>
            </a:xfrm>
            <a:prstGeom prst="rect">
              <a:avLst/>
            </a:prstGeom>
          </p:spPr>
        </p:pic>
        <p:sp>
          <p:nvSpPr>
            <p:cNvPr id="14" name="文本框 13">
              <a:extLst>
                <a:ext uri="{FF2B5EF4-FFF2-40B4-BE49-F238E27FC236}">
                  <a16:creationId xmlns:a16="http://schemas.microsoft.com/office/drawing/2014/main" id="{E624E291-AC6C-4FD9-867E-8C1195CB2668}"/>
                </a:ext>
              </a:extLst>
            </p:cNvPr>
            <p:cNvSpPr txBox="1"/>
            <p:nvPr/>
          </p:nvSpPr>
          <p:spPr>
            <a:xfrm>
              <a:off x="4411006" y="4158830"/>
              <a:ext cx="690112" cy="369332"/>
            </a:xfrm>
            <a:prstGeom prst="rect">
              <a:avLst/>
            </a:prstGeom>
            <a:noFill/>
          </p:spPr>
          <p:txBody>
            <a:bodyPr wrap="square">
              <a:spAutoFit/>
            </a:bodyPr>
            <a:lstStyle/>
            <a:p>
              <a:pPr algn="just"/>
              <a:r>
                <a:rPr lang="zh-CN" altLang="en-US" dirty="0">
                  <a:latin typeface="Times New Roman" panose="02020603050405020304" pitchFamily="18" charset="0"/>
                  <a:ea typeface="楷体" panose="02010609060101010101" pitchFamily="49" charset="-122"/>
                </a:rPr>
                <a:t>使得</a:t>
              </a:r>
              <a:endParaRPr lang="zh-CN" altLang="en-US" dirty="0"/>
            </a:p>
          </p:txBody>
        </p:sp>
      </p:grpSp>
      <p:sp>
        <p:nvSpPr>
          <p:cNvPr id="17" name="文本框 16">
            <a:extLst>
              <a:ext uri="{FF2B5EF4-FFF2-40B4-BE49-F238E27FC236}">
                <a16:creationId xmlns:a16="http://schemas.microsoft.com/office/drawing/2014/main" id="{F2BA24DA-9723-47B3-BE0B-9CA2AF3F5439}"/>
              </a:ext>
            </a:extLst>
          </p:cNvPr>
          <p:cNvSpPr txBox="1"/>
          <p:nvPr/>
        </p:nvSpPr>
        <p:spPr>
          <a:xfrm>
            <a:off x="584482" y="4605796"/>
            <a:ext cx="8094207" cy="646331"/>
          </a:xfrm>
          <a:prstGeom prst="rect">
            <a:avLst/>
          </a:prstGeom>
          <a:noFill/>
        </p:spPr>
        <p:txBody>
          <a:bodyPr wrap="square">
            <a:spAutoFit/>
          </a:bodyPr>
          <a:lstStyle/>
          <a:p>
            <a:pPr algn="l"/>
            <a:r>
              <a:rPr lang="zh-CN" altLang="en-US" dirty="0">
                <a:latin typeface="Times New Roman" panose="02020603050405020304" pitchFamily="18" charset="0"/>
                <a:ea typeface="楷体" panose="02010609060101010101" pitchFamily="49" charset="-122"/>
              </a:rPr>
              <a:t>        为了解决约束极小化问题</a:t>
            </a:r>
            <a:r>
              <a:rPr lang="en-US" altLang="zh-CN" dirty="0">
                <a:latin typeface="Times New Roman" panose="02020603050405020304" pitchFamily="18" charset="0"/>
                <a:ea typeface="楷体" panose="02010609060101010101" pitchFamily="49" charset="-122"/>
              </a:rPr>
              <a:t>(2-17)</a:t>
            </a:r>
            <a:r>
              <a:rPr lang="zh-CN" altLang="en-US" dirty="0">
                <a:latin typeface="Times New Roman" panose="02020603050405020304" pitchFamily="18" charset="0"/>
                <a:ea typeface="楷体" panose="02010609060101010101" pitchFamily="49" charset="-122"/>
              </a:rPr>
              <a:t>，需要首先引入一个二次约束函数将它</a:t>
            </a:r>
          </a:p>
          <a:p>
            <a:pPr algn="l"/>
            <a:r>
              <a:rPr lang="zh-CN" altLang="en-US" dirty="0">
                <a:latin typeface="Times New Roman" panose="02020603050405020304" pitchFamily="18" charset="0"/>
                <a:ea typeface="楷体" panose="02010609060101010101" pitchFamily="49" charset="-122"/>
              </a:rPr>
              <a:t>转化为如下无约束极小化问题：</a:t>
            </a:r>
          </a:p>
        </p:txBody>
      </p:sp>
      <p:pic>
        <p:nvPicPr>
          <p:cNvPr id="19" name="图片 18">
            <a:extLst>
              <a:ext uri="{FF2B5EF4-FFF2-40B4-BE49-F238E27FC236}">
                <a16:creationId xmlns:a16="http://schemas.microsoft.com/office/drawing/2014/main" id="{E2471790-2E85-4D3E-8171-B0C11E9165B9}"/>
              </a:ext>
            </a:extLst>
          </p:cNvPr>
          <p:cNvPicPr>
            <a:picLocks noChangeAspect="1"/>
          </p:cNvPicPr>
          <p:nvPr/>
        </p:nvPicPr>
        <p:blipFill>
          <a:blip r:embed="rId5"/>
          <a:stretch>
            <a:fillRect/>
          </a:stretch>
        </p:blipFill>
        <p:spPr>
          <a:xfrm>
            <a:off x="2344925" y="5322811"/>
            <a:ext cx="4454150" cy="642113"/>
          </a:xfrm>
          <a:prstGeom prst="rect">
            <a:avLst/>
          </a:prstGeom>
        </p:spPr>
      </p:pic>
      <p:sp>
        <p:nvSpPr>
          <p:cNvPr id="21" name="文本框 20">
            <a:extLst>
              <a:ext uri="{FF2B5EF4-FFF2-40B4-BE49-F238E27FC236}">
                <a16:creationId xmlns:a16="http://schemas.microsoft.com/office/drawing/2014/main" id="{EEB64FE2-E544-4008-AA44-5907C31EEB1A}"/>
              </a:ext>
            </a:extLst>
          </p:cNvPr>
          <p:cNvSpPr txBox="1"/>
          <p:nvPr/>
        </p:nvSpPr>
        <p:spPr>
          <a:xfrm>
            <a:off x="7510792" y="2869717"/>
            <a:ext cx="917215" cy="369332"/>
          </a:xfrm>
          <a:prstGeom prst="rect">
            <a:avLst/>
          </a:prstGeom>
          <a:noFill/>
        </p:spPr>
        <p:txBody>
          <a:bodyPr wrap="square">
            <a:spAutoFit/>
          </a:bodyPr>
          <a:lstStyle/>
          <a:p>
            <a:pPr algn="just"/>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2-16</a:t>
            </a:r>
            <a:r>
              <a:rPr lang="zh-CN" altLang="en-US" dirty="0">
                <a:latin typeface="Times New Roman" panose="02020603050405020304" pitchFamily="18" charset="0"/>
                <a:cs typeface="Times New Roman" panose="02020603050405020304" pitchFamily="18" charset="0"/>
              </a:rPr>
              <a:t>）</a:t>
            </a:r>
          </a:p>
        </p:txBody>
      </p:sp>
      <p:sp>
        <p:nvSpPr>
          <p:cNvPr id="22" name="文本框 21">
            <a:extLst>
              <a:ext uri="{FF2B5EF4-FFF2-40B4-BE49-F238E27FC236}">
                <a16:creationId xmlns:a16="http://schemas.microsoft.com/office/drawing/2014/main" id="{19BC6C25-D235-4D4E-9CDF-9787267F9ED3}"/>
              </a:ext>
            </a:extLst>
          </p:cNvPr>
          <p:cNvSpPr txBox="1"/>
          <p:nvPr/>
        </p:nvSpPr>
        <p:spPr>
          <a:xfrm>
            <a:off x="7510792" y="4062266"/>
            <a:ext cx="917215" cy="369332"/>
          </a:xfrm>
          <a:prstGeom prst="rect">
            <a:avLst/>
          </a:prstGeom>
          <a:noFill/>
        </p:spPr>
        <p:txBody>
          <a:bodyPr wrap="square">
            <a:spAutoFit/>
          </a:bodyPr>
          <a:lstStyle/>
          <a:p>
            <a:pPr algn="just"/>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2-17</a:t>
            </a:r>
            <a:r>
              <a:rPr lang="zh-CN" altLang="en-US" dirty="0">
                <a:latin typeface="Times New Roman" panose="02020603050405020304" pitchFamily="18" charset="0"/>
                <a:cs typeface="Times New Roman" panose="02020603050405020304" pitchFamily="18" charset="0"/>
              </a:rPr>
              <a:t>）</a:t>
            </a:r>
          </a:p>
        </p:txBody>
      </p:sp>
      <p:sp>
        <p:nvSpPr>
          <p:cNvPr id="23" name="文本框 22">
            <a:extLst>
              <a:ext uri="{FF2B5EF4-FFF2-40B4-BE49-F238E27FC236}">
                <a16:creationId xmlns:a16="http://schemas.microsoft.com/office/drawing/2014/main" id="{F8117F77-F6FD-4548-8684-A602ACBE692B}"/>
              </a:ext>
            </a:extLst>
          </p:cNvPr>
          <p:cNvSpPr txBox="1"/>
          <p:nvPr/>
        </p:nvSpPr>
        <p:spPr>
          <a:xfrm>
            <a:off x="7510792" y="5327948"/>
            <a:ext cx="917215" cy="369332"/>
          </a:xfrm>
          <a:prstGeom prst="rect">
            <a:avLst/>
          </a:prstGeom>
          <a:noFill/>
        </p:spPr>
        <p:txBody>
          <a:bodyPr wrap="square">
            <a:spAutoFit/>
          </a:bodyPr>
          <a:lstStyle/>
          <a:p>
            <a:pPr algn="just"/>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2-18</a:t>
            </a:r>
            <a:r>
              <a:rPr lang="zh-CN" altLang="en-US" dirty="0">
                <a:latin typeface="Times New Roman" panose="02020603050405020304" pitchFamily="18" charset="0"/>
                <a:cs typeface="Times New Roman" panose="02020603050405020304" pitchFamily="18" charset="0"/>
              </a:rPr>
              <a:t>）</a:t>
            </a:r>
          </a:p>
        </p:txBody>
      </p:sp>
      <p:sp>
        <p:nvSpPr>
          <p:cNvPr id="25" name="文本框 24">
            <a:extLst>
              <a:ext uri="{FF2B5EF4-FFF2-40B4-BE49-F238E27FC236}">
                <a16:creationId xmlns:a16="http://schemas.microsoft.com/office/drawing/2014/main" id="{A2C772EA-638C-4392-B970-4DEC498ED963}"/>
              </a:ext>
            </a:extLst>
          </p:cNvPr>
          <p:cNvSpPr txBox="1"/>
          <p:nvPr/>
        </p:nvSpPr>
        <p:spPr>
          <a:xfrm>
            <a:off x="1053220" y="5935191"/>
            <a:ext cx="2533168" cy="369332"/>
          </a:xfrm>
          <a:prstGeom prst="rect">
            <a:avLst/>
          </a:prstGeom>
          <a:noFill/>
        </p:spPr>
        <p:txBody>
          <a:bodyPr wrap="square">
            <a:spAutoFit/>
          </a:bodyPr>
          <a:lstStyle/>
          <a:p>
            <a:r>
              <a:rPr lang="zh-CN" altLang="en-US" dirty="0">
                <a:latin typeface="Times New Roman" panose="02020603050405020304" pitchFamily="18" charset="0"/>
                <a:ea typeface="楷体" panose="02010609060101010101" pitchFamily="49" charset="-122"/>
              </a:rPr>
              <a:t>其中</a:t>
            </a:r>
            <a:r>
              <a:rPr lang="en-US" altLang="zh-CN" i="1" dirty="0">
                <a:latin typeface="Times New Roman" panose="02020603050405020304" pitchFamily="18" charset="0"/>
                <a:ea typeface="楷体" panose="02010609060101010101" pitchFamily="49" charset="-122"/>
              </a:rPr>
              <a:t>λ</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是一个正的常数</a:t>
            </a:r>
          </a:p>
        </p:txBody>
      </p:sp>
      <p:pic>
        <p:nvPicPr>
          <p:cNvPr id="9" name="图片 8">
            <a:extLst>
              <a:ext uri="{FF2B5EF4-FFF2-40B4-BE49-F238E27FC236}">
                <a16:creationId xmlns:a16="http://schemas.microsoft.com/office/drawing/2014/main" id="{459678A5-5D07-4484-9F86-F3132D541FFB}"/>
              </a:ext>
            </a:extLst>
          </p:cNvPr>
          <p:cNvPicPr>
            <a:picLocks noChangeAspect="1"/>
          </p:cNvPicPr>
          <p:nvPr/>
        </p:nvPicPr>
        <p:blipFill>
          <a:blip r:embed="rId6"/>
          <a:stretch>
            <a:fillRect/>
          </a:stretch>
        </p:blipFill>
        <p:spPr>
          <a:xfrm>
            <a:off x="1473694" y="3577270"/>
            <a:ext cx="1234171" cy="382195"/>
          </a:xfrm>
          <a:prstGeom prst="rect">
            <a:avLst/>
          </a:prstGeom>
        </p:spPr>
      </p:pic>
      <mc:AlternateContent xmlns:mc="http://schemas.openxmlformats.org/markup-compatibility/2006">
        <mc:Choice xmlns:p14="http://schemas.microsoft.com/office/powerpoint/2010/main" Requires="p14">
          <p:contentPart p14:bwMode="auto" r:id="rId7">
            <p14:nvContentPartPr>
              <p14:cNvPr id="3" name="墨迹 2">
                <a:extLst>
                  <a:ext uri="{FF2B5EF4-FFF2-40B4-BE49-F238E27FC236}">
                    <a16:creationId xmlns:a16="http://schemas.microsoft.com/office/drawing/2014/main" id="{43E61017-8B13-5F75-1E05-62C50C63FA4D}"/>
                  </a:ext>
                </a:extLst>
              </p14:cNvPr>
              <p14:cNvContentPartPr/>
              <p14:nvPr/>
            </p14:nvContentPartPr>
            <p14:xfrm>
              <a:off x="2802960" y="2859120"/>
              <a:ext cx="4876200" cy="3189960"/>
            </p14:xfrm>
          </p:contentPart>
        </mc:Choice>
        <mc:Fallback>
          <p:pic>
            <p:nvPicPr>
              <p:cNvPr id="3" name="墨迹 2">
                <a:extLst>
                  <a:ext uri="{FF2B5EF4-FFF2-40B4-BE49-F238E27FC236}">
                    <a16:creationId xmlns:a16="http://schemas.microsoft.com/office/drawing/2014/main" id="{43E61017-8B13-5F75-1E05-62C50C63FA4D}"/>
                  </a:ext>
                </a:extLst>
              </p:cNvPr>
              <p:cNvPicPr/>
              <p:nvPr/>
            </p:nvPicPr>
            <p:blipFill>
              <a:blip r:embed="rId8"/>
              <a:stretch>
                <a:fillRect/>
              </a:stretch>
            </p:blipFill>
            <p:spPr>
              <a:xfrm>
                <a:off x="2793600" y="2849760"/>
                <a:ext cx="4894920" cy="3208680"/>
              </a:xfrm>
              <a:prstGeom prst="rect">
                <a:avLst/>
              </a:prstGeom>
            </p:spPr>
          </p:pic>
        </mc:Fallback>
      </mc:AlternateContent>
    </p:spTree>
    <p:extLst>
      <p:ext uri="{BB962C8B-B14F-4D97-AF65-F5344CB8AC3E}">
        <p14:creationId xmlns:p14="http://schemas.microsoft.com/office/powerpoint/2010/main" val="9978533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788FC3-5B6D-4E2B-BA13-B4EC2766D695}"/>
              </a:ext>
            </a:extLst>
          </p:cNvPr>
          <p:cNvSpPr>
            <a:spLocks noGrp="1"/>
          </p:cNvSpPr>
          <p:nvPr>
            <p:ph type="title"/>
          </p:nvPr>
        </p:nvSpPr>
        <p:spPr/>
        <p:txBody>
          <a:bodyPr>
            <a:normAutofit/>
          </a:bodyPr>
          <a:lstStyle/>
          <a:p>
            <a:r>
              <a:rPr lang="en-US" altLang="zh-CN" sz="2400" dirty="0"/>
              <a:t>2.3 </a:t>
            </a:r>
            <a:r>
              <a:rPr lang="en-US" altLang="zh-CN" sz="2400" b="0" i="0" u="none" strike="noStrike" baseline="0" dirty="0">
                <a:latin typeface="NimbusRomNo9L-Regu"/>
              </a:rPr>
              <a:t>Split Bregman </a:t>
            </a:r>
            <a:r>
              <a:rPr lang="zh-CN" altLang="en-US" sz="2400" b="0" i="0" u="none" strike="noStrike" baseline="0" dirty="0">
                <a:latin typeface="NimbusRomNo9L-Regu"/>
              </a:rPr>
              <a:t>方法</a:t>
            </a:r>
            <a:r>
              <a:rPr lang="zh-CN" altLang="en-US" sz="2400" b="0" i="0" u="none" strike="noStrike" baseline="0" dirty="0">
                <a:latin typeface="黑体" panose="02010609060101010101" pitchFamily="49" charset="-122"/>
                <a:ea typeface="黑体" panose="02010609060101010101" pitchFamily="49" charset="-122"/>
              </a:rPr>
              <a:t>极小化</a:t>
            </a:r>
            <a:r>
              <a:rPr lang="en-US" altLang="zh-CN" sz="2400" b="0" i="0" u="none" strike="noStrike" baseline="0" dirty="0">
                <a:latin typeface="NimbusRomNo9L-Regu"/>
                <a:ea typeface="黑体" panose="02010609060101010101" pitchFamily="49" charset="-122"/>
              </a:rPr>
              <a:t>GCRSF </a:t>
            </a:r>
            <a:r>
              <a:rPr lang="zh-CN" altLang="en-US" sz="2400" b="0" i="0" u="none" strike="noStrike" baseline="0" dirty="0">
                <a:latin typeface="黑体" panose="02010609060101010101" pitchFamily="49" charset="-122"/>
                <a:ea typeface="黑体" panose="02010609060101010101" pitchFamily="49" charset="-122"/>
              </a:rPr>
              <a:t>模型</a:t>
            </a:r>
            <a:endParaRPr lang="zh-CN" altLang="en-US" sz="2400" dirty="0"/>
          </a:p>
        </p:txBody>
      </p:sp>
      <p:sp>
        <p:nvSpPr>
          <p:cNvPr id="8" name="文本框 7">
            <a:extLst>
              <a:ext uri="{FF2B5EF4-FFF2-40B4-BE49-F238E27FC236}">
                <a16:creationId xmlns:a16="http://schemas.microsoft.com/office/drawing/2014/main" id="{EF808E59-EE08-4540-9C22-37F77403F735}"/>
              </a:ext>
            </a:extLst>
          </p:cNvPr>
          <p:cNvSpPr txBox="1"/>
          <p:nvPr/>
        </p:nvSpPr>
        <p:spPr>
          <a:xfrm>
            <a:off x="433480" y="2055389"/>
            <a:ext cx="8210185" cy="2134559"/>
          </a:xfrm>
          <a:prstGeom prst="rect">
            <a:avLst/>
          </a:prstGeom>
          <a:noFill/>
        </p:spPr>
        <p:txBody>
          <a:bodyPr wrap="square">
            <a:spAutoFit/>
          </a:bodyPr>
          <a:lstStyle/>
          <a:p>
            <a:pPr algn="just">
              <a:lnSpc>
                <a:spcPct val="125000"/>
              </a:lnSpc>
            </a:pPr>
            <a:r>
              <a:rPr lang="zh-CN" altLang="en-US" sz="1800" b="0" i="0" u="none" strike="noStrike" dirty="0">
                <a:latin typeface="Times New Roman" panose="02020603050405020304" pitchFamily="18" charset="0"/>
                <a:ea typeface="楷体" panose="02010609060101010101" pitchFamily="49" charset="-122"/>
              </a:rPr>
              <a:t>通过使用</a:t>
            </a:r>
            <a:r>
              <a:rPr lang="en-US" altLang="zh-CN" sz="1800" b="0" i="0" u="none" strike="noStrike" dirty="0">
                <a:latin typeface="Times New Roman" panose="02020603050405020304" pitchFamily="18" charset="0"/>
                <a:ea typeface="楷体" panose="02010609060101010101" pitchFamily="49" charset="-122"/>
              </a:rPr>
              <a:t>Bregman </a:t>
            </a:r>
            <a:r>
              <a:rPr lang="zh-CN" altLang="en-US" sz="1800" b="0" i="0" u="none" strike="noStrike" dirty="0">
                <a:latin typeface="Times New Roman" panose="02020603050405020304" pitchFamily="18" charset="0"/>
                <a:ea typeface="楷体" panose="02010609060101010101" pitchFamily="49" charset="-122"/>
              </a:rPr>
              <a:t>迭代技巧来精确地或严格地强制约束</a:t>
            </a:r>
            <a:r>
              <a:rPr lang="zh-CN" altLang="en-US" dirty="0">
                <a:latin typeface="Times New Roman" panose="02020603050405020304" pitchFamily="18" charset="0"/>
                <a:ea typeface="楷体" panose="02010609060101010101" pitchFamily="49" charset="-122"/>
              </a:rPr>
              <a:t>，对于与</a:t>
            </a:r>
            <a:r>
              <a:rPr lang="en-US" altLang="zh-CN" dirty="0">
                <a:latin typeface="Times New Roman" panose="02020603050405020304" pitchFamily="18" charset="0"/>
                <a:ea typeface="楷体" panose="02010609060101010101" pitchFamily="49" charset="-122"/>
              </a:rPr>
              <a:t>GCRSF</a:t>
            </a:r>
            <a:r>
              <a:rPr lang="zh-CN" altLang="en-US" dirty="0">
                <a:latin typeface="Times New Roman" panose="02020603050405020304" pitchFamily="18" charset="0"/>
                <a:ea typeface="楷体" panose="02010609060101010101" pitchFamily="49" charset="-122"/>
              </a:rPr>
              <a:t>模型极小化问题</a:t>
            </a:r>
            <a:r>
              <a:rPr lang="en-US" altLang="zh-CN" dirty="0">
                <a:latin typeface="Times New Roman" panose="02020603050405020304" pitchFamily="18" charset="0"/>
                <a:ea typeface="楷体" panose="02010609060101010101" pitchFamily="49" charset="-122"/>
              </a:rPr>
              <a:t>(2-16) </a:t>
            </a:r>
            <a:r>
              <a:rPr lang="zh-CN" altLang="en-US" dirty="0">
                <a:latin typeface="Times New Roman" panose="02020603050405020304" pitchFamily="18" charset="0"/>
                <a:ea typeface="楷体" panose="02010609060101010101" pitchFamily="49" charset="-122"/>
              </a:rPr>
              <a:t>等价的约束极小化问题</a:t>
            </a:r>
            <a:r>
              <a:rPr lang="en-US" altLang="zh-CN" dirty="0">
                <a:latin typeface="Times New Roman" panose="02020603050405020304" pitchFamily="18" charset="0"/>
                <a:ea typeface="楷体" panose="02010609060101010101" pitchFamily="49" charset="-122"/>
              </a:rPr>
              <a:t>(2-17)</a:t>
            </a:r>
            <a:r>
              <a:rPr lang="zh-CN" altLang="en-US" dirty="0">
                <a:latin typeface="Times New Roman" panose="02020603050405020304" pitchFamily="18" charset="0"/>
                <a:ea typeface="楷体" panose="02010609060101010101" pitchFamily="49" charset="-122"/>
              </a:rPr>
              <a:t>，为了严格地强制约束        ，应用</a:t>
            </a:r>
            <a:r>
              <a:rPr lang="en-US" altLang="zh-CN" dirty="0">
                <a:latin typeface="Times New Roman" panose="02020603050405020304" pitchFamily="18" charset="0"/>
                <a:ea typeface="楷体" panose="02010609060101010101" pitchFamily="49" charset="-122"/>
              </a:rPr>
              <a:t>Bregman </a:t>
            </a:r>
            <a:r>
              <a:rPr lang="zh-CN" altLang="en-US" dirty="0">
                <a:latin typeface="Times New Roman" panose="02020603050405020304" pitchFamily="18" charset="0"/>
                <a:ea typeface="楷体" panose="02010609060101010101" pitchFamily="49" charset="-122"/>
              </a:rPr>
              <a:t>迭代于</a:t>
            </a:r>
            <a:r>
              <a:rPr lang="en-US" altLang="zh-CN" dirty="0">
                <a:latin typeface="Times New Roman" panose="02020603050405020304" pitchFamily="18" charset="0"/>
                <a:ea typeface="楷体" panose="02010609060101010101" pitchFamily="49" charset="-122"/>
              </a:rPr>
              <a:t>(2-18)</a:t>
            </a:r>
            <a:r>
              <a:rPr lang="zh-CN" altLang="en-US" dirty="0">
                <a:latin typeface="Times New Roman" panose="02020603050405020304" pitchFamily="18" charset="0"/>
                <a:ea typeface="楷体" panose="02010609060101010101" pitchFamily="49" charset="-122"/>
              </a:rPr>
              <a:t>，在式</a:t>
            </a:r>
            <a:r>
              <a:rPr lang="en-US" altLang="zh-CN" dirty="0">
                <a:latin typeface="Times New Roman" panose="02020603050405020304" pitchFamily="18" charset="0"/>
                <a:ea typeface="楷体" panose="02010609060101010101" pitchFamily="49" charset="-122"/>
              </a:rPr>
              <a:t>(2-18) </a:t>
            </a:r>
            <a:r>
              <a:rPr lang="zh-CN" altLang="en-US" dirty="0">
                <a:latin typeface="Times New Roman" panose="02020603050405020304" pitchFamily="18" charset="0"/>
                <a:ea typeface="楷体" panose="02010609060101010101" pitchFamily="49" charset="-122"/>
              </a:rPr>
              <a:t>中的二次约束函数嵌入公式                   中引入一个</a:t>
            </a:r>
            <a:r>
              <a:rPr lang="en-US" altLang="zh-CN" dirty="0">
                <a:latin typeface="Times New Roman" panose="02020603050405020304" pitchFamily="18" charset="0"/>
                <a:ea typeface="楷体" panose="02010609060101010101" pitchFamily="49" charset="-122"/>
              </a:rPr>
              <a:t>Bregman </a:t>
            </a:r>
            <a:r>
              <a:rPr lang="zh-CN" altLang="en-US" dirty="0">
                <a:latin typeface="Times New Roman" panose="02020603050405020304" pitchFamily="18" charset="0"/>
                <a:ea typeface="楷体" panose="02010609060101010101" pitchFamily="49" charset="-122"/>
              </a:rPr>
              <a:t>变量   。在下面的定理</a:t>
            </a:r>
            <a:r>
              <a:rPr lang="en-US" altLang="zh-CN" dirty="0">
                <a:latin typeface="Times New Roman" panose="02020603050405020304" pitchFamily="18" charset="0"/>
                <a:ea typeface="楷体" panose="02010609060101010101" pitchFamily="49" charset="-122"/>
              </a:rPr>
              <a:t>2.5</a:t>
            </a:r>
            <a:r>
              <a:rPr lang="zh-CN" altLang="en-US" dirty="0">
                <a:latin typeface="Times New Roman" panose="02020603050405020304" pitchFamily="18" charset="0"/>
                <a:ea typeface="楷体" panose="02010609060101010101" pitchFamily="49" charset="-122"/>
              </a:rPr>
              <a:t>中给出解</a:t>
            </a:r>
            <a:r>
              <a:rPr lang="en-US" altLang="zh-CN" dirty="0">
                <a:latin typeface="Times New Roman" panose="02020603050405020304" pitchFamily="18" charset="0"/>
                <a:ea typeface="楷体" panose="02010609060101010101" pitchFamily="49" charset="-122"/>
              </a:rPr>
              <a:t>GCRSF </a:t>
            </a:r>
            <a:r>
              <a:rPr lang="zh-CN" altLang="en-US" dirty="0">
                <a:latin typeface="Times New Roman" panose="02020603050405020304" pitchFamily="18" charset="0"/>
                <a:ea typeface="楷体" panose="02010609060101010101" pitchFamily="49" charset="-122"/>
              </a:rPr>
              <a:t>模型极小化问题</a:t>
            </a:r>
            <a:r>
              <a:rPr lang="en-US" altLang="zh-CN" dirty="0">
                <a:latin typeface="Times New Roman" panose="02020603050405020304" pitchFamily="18" charset="0"/>
                <a:ea typeface="楷体" panose="02010609060101010101" pitchFamily="49" charset="-122"/>
              </a:rPr>
              <a:t>(2-16) </a:t>
            </a:r>
            <a:r>
              <a:rPr lang="zh-CN" altLang="en-US" dirty="0">
                <a:latin typeface="Times New Roman" panose="02020603050405020304" pitchFamily="18" charset="0"/>
                <a:ea typeface="楷体" panose="02010609060101010101" pitchFamily="49" charset="-122"/>
              </a:rPr>
              <a:t>的</a:t>
            </a:r>
            <a:r>
              <a:rPr lang="en-US" altLang="zh-CN" dirty="0">
                <a:latin typeface="Times New Roman" panose="02020603050405020304" pitchFamily="18" charset="0"/>
                <a:ea typeface="楷体" panose="02010609060101010101" pitchFamily="49" charset="-122"/>
              </a:rPr>
              <a:t>Split Bregman </a:t>
            </a:r>
            <a:r>
              <a:rPr lang="zh-CN" altLang="en-US" dirty="0">
                <a:latin typeface="Times New Roman" panose="02020603050405020304" pitchFamily="18" charset="0"/>
                <a:ea typeface="楷体" panose="02010609060101010101" pitchFamily="49" charset="-122"/>
              </a:rPr>
              <a:t>迭代格式，并在定理</a:t>
            </a:r>
            <a:r>
              <a:rPr lang="en-US" altLang="zh-CN" dirty="0">
                <a:latin typeface="Times New Roman" panose="02020603050405020304" pitchFamily="18" charset="0"/>
                <a:ea typeface="楷体" panose="02010609060101010101" pitchFamily="49" charset="-122"/>
              </a:rPr>
              <a:t>2.6</a:t>
            </a:r>
            <a:r>
              <a:rPr lang="zh-CN" altLang="en-US" dirty="0">
                <a:latin typeface="Times New Roman" panose="02020603050405020304" pitchFamily="18" charset="0"/>
                <a:ea typeface="楷体" panose="02010609060101010101" pitchFamily="49" charset="-122"/>
              </a:rPr>
              <a:t>中给出该</a:t>
            </a:r>
            <a:r>
              <a:rPr lang="en-US" altLang="zh-CN" dirty="0">
                <a:latin typeface="Times New Roman" panose="02020603050405020304" pitchFamily="18" charset="0"/>
                <a:ea typeface="楷体" panose="02010609060101010101" pitchFamily="49" charset="-122"/>
              </a:rPr>
              <a:t>Split Bregman </a:t>
            </a:r>
            <a:r>
              <a:rPr lang="zh-CN" altLang="en-US" dirty="0">
                <a:latin typeface="Times New Roman" panose="02020603050405020304" pitchFamily="18" charset="0"/>
                <a:ea typeface="楷体" panose="02010609060101010101" pitchFamily="49" charset="-122"/>
              </a:rPr>
              <a:t>迭代格式的收敛结果。</a:t>
            </a:r>
          </a:p>
        </p:txBody>
      </p:sp>
      <p:pic>
        <p:nvPicPr>
          <p:cNvPr id="9" name="图片 8">
            <a:extLst>
              <a:ext uri="{FF2B5EF4-FFF2-40B4-BE49-F238E27FC236}">
                <a16:creationId xmlns:a16="http://schemas.microsoft.com/office/drawing/2014/main" id="{59534378-7443-4C52-B8F2-D7873F3E654B}"/>
              </a:ext>
            </a:extLst>
          </p:cNvPr>
          <p:cNvPicPr>
            <a:picLocks noChangeAspect="1"/>
          </p:cNvPicPr>
          <p:nvPr/>
        </p:nvPicPr>
        <p:blipFill>
          <a:blip r:embed="rId2"/>
          <a:stretch>
            <a:fillRect/>
          </a:stretch>
        </p:blipFill>
        <p:spPr>
          <a:xfrm>
            <a:off x="7001362" y="2429297"/>
            <a:ext cx="821935" cy="353850"/>
          </a:xfrm>
          <a:prstGeom prst="rect">
            <a:avLst/>
          </a:prstGeom>
        </p:spPr>
      </p:pic>
      <p:pic>
        <p:nvPicPr>
          <p:cNvPr id="10" name="图片 9">
            <a:extLst>
              <a:ext uri="{FF2B5EF4-FFF2-40B4-BE49-F238E27FC236}">
                <a16:creationId xmlns:a16="http://schemas.microsoft.com/office/drawing/2014/main" id="{CDDADEB8-DA5B-4747-88AF-5463A11C65D2}"/>
              </a:ext>
            </a:extLst>
          </p:cNvPr>
          <p:cNvPicPr>
            <a:picLocks noChangeAspect="1"/>
          </p:cNvPicPr>
          <p:nvPr/>
        </p:nvPicPr>
        <p:blipFill>
          <a:blip r:embed="rId3"/>
          <a:stretch>
            <a:fillRect/>
          </a:stretch>
        </p:blipFill>
        <p:spPr>
          <a:xfrm>
            <a:off x="6733943" y="2743057"/>
            <a:ext cx="1136081" cy="407538"/>
          </a:xfrm>
          <a:prstGeom prst="rect">
            <a:avLst/>
          </a:prstGeom>
        </p:spPr>
      </p:pic>
      <p:pic>
        <p:nvPicPr>
          <p:cNvPr id="12" name="图片 11">
            <a:extLst>
              <a:ext uri="{FF2B5EF4-FFF2-40B4-BE49-F238E27FC236}">
                <a16:creationId xmlns:a16="http://schemas.microsoft.com/office/drawing/2014/main" id="{EB7363DA-1F4E-479C-B0B7-116291AB9F25}"/>
              </a:ext>
            </a:extLst>
          </p:cNvPr>
          <p:cNvPicPr>
            <a:picLocks noChangeAspect="1"/>
          </p:cNvPicPr>
          <p:nvPr/>
        </p:nvPicPr>
        <p:blipFill>
          <a:blip r:embed="rId4"/>
          <a:stretch>
            <a:fillRect/>
          </a:stretch>
        </p:blipFill>
        <p:spPr>
          <a:xfrm>
            <a:off x="2375554" y="3133343"/>
            <a:ext cx="235817" cy="312528"/>
          </a:xfrm>
          <a:prstGeom prst="rect">
            <a:avLst/>
          </a:prstGeom>
        </p:spPr>
      </p:pic>
      <p:sp>
        <p:nvSpPr>
          <p:cNvPr id="14" name="文本框 13">
            <a:extLst>
              <a:ext uri="{FF2B5EF4-FFF2-40B4-BE49-F238E27FC236}">
                <a16:creationId xmlns:a16="http://schemas.microsoft.com/office/drawing/2014/main" id="{F6B54E61-41CF-40C6-9374-1A6D1660138E}"/>
              </a:ext>
            </a:extLst>
          </p:cNvPr>
          <p:cNvSpPr txBox="1"/>
          <p:nvPr/>
        </p:nvSpPr>
        <p:spPr>
          <a:xfrm>
            <a:off x="433480" y="4220343"/>
            <a:ext cx="8339584" cy="369332"/>
          </a:xfrm>
          <a:prstGeom prst="rect">
            <a:avLst/>
          </a:prstGeom>
          <a:noFill/>
        </p:spPr>
        <p:txBody>
          <a:bodyPr wrap="square">
            <a:spAutoFit/>
          </a:bodyPr>
          <a:lstStyle/>
          <a:p>
            <a:pPr algn="l"/>
            <a:r>
              <a:rPr lang="zh-CN" altLang="en-US" b="1" dirty="0">
                <a:latin typeface="Times New Roman" panose="02020603050405020304" pitchFamily="18" charset="0"/>
                <a:ea typeface="楷体" panose="02010609060101010101" pitchFamily="49" charset="-122"/>
              </a:rPr>
              <a:t>定理</a:t>
            </a:r>
            <a:r>
              <a:rPr lang="en-US" altLang="zh-CN" b="1" dirty="0">
                <a:latin typeface="Times New Roman" panose="02020603050405020304" pitchFamily="18" charset="0"/>
                <a:ea typeface="楷体" panose="02010609060101010101" pitchFamily="49" charset="-122"/>
              </a:rPr>
              <a:t>2.5  </a:t>
            </a:r>
            <a:r>
              <a:rPr lang="en-US" altLang="zh-CN" dirty="0">
                <a:latin typeface="Times New Roman" panose="02020603050405020304" pitchFamily="18" charset="0"/>
                <a:ea typeface="楷体" panose="02010609060101010101" pitchFamily="49" charset="-122"/>
              </a:rPr>
              <a:t>GCRSF </a:t>
            </a:r>
            <a:r>
              <a:rPr lang="zh-CN" altLang="en-US" dirty="0">
                <a:latin typeface="Times New Roman" panose="02020603050405020304" pitchFamily="18" charset="0"/>
                <a:ea typeface="楷体" panose="02010609060101010101" pitchFamily="49" charset="-122"/>
              </a:rPr>
              <a:t>模型的极小化问题</a:t>
            </a:r>
            <a:r>
              <a:rPr lang="en-US" altLang="zh-CN" dirty="0">
                <a:latin typeface="Times New Roman" panose="02020603050405020304" pitchFamily="18" charset="0"/>
                <a:ea typeface="楷体" panose="02010609060101010101" pitchFamily="49" charset="-122"/>
              </a:rPr>
              <a:t>(2-16) </a:t>
            </a:r>
            <a:r>
              <a:rPr lang="zh-CN" altLang="en-US" dirty="0">
                <a:latin typeface="Times New Roman" panose="02020603050405020304" pitchFamily="18" charset="0"/>
                <a:ea typeface="楷体" panose="02010609060101010101" pitchFamily="49" charset="-122"/>
              </a:rPr>
              <a:t>可以转化为如下一系列无约束优化问题：</a:t>
            </a:r>
          </a:p>
        </p:txBody>
      </p:sp>
      <p:pic>
        <p:nvPicPr>
          <p:cNvPr id="16" name="图片 15">
            <a:extLst>
              <a:ext uri="{FF2B5EF4-FFF2-40B4-BE49-F238E27FC236}">
                <a16:creationId xmlns:a16="http://schemas.microsoft.com/office/drawing/2014/main" id="{C07F172C-5A8D-40E7-9B5F-B9E3AE4E1319}"/>
              </a:ext>
            </a:extLst>
          </p:cNvPr>
          <p:cNvPicPr>
            <a:picLocks noChangeAspect="1"/>
          </p:cNvPicPr>
          <p:nvPr/>
        </p:nvPicPr>
        <p:blipFill>
          <a:blip r:embed="rId5"/>
          <a:stretch>
            <a:fillRect/>
          </a:stretch>
        </p:blipFill>
        <p:spPr>
          <a:xfrm>
            <a:off x="1646957" y="4620070"/>
            <a:ext cx="5850086" cy="698474"/>
          </a:xfrm>
          <a:prstGeom prst="rect">
            <a:avLst/>
          </a:prstGeom>
        </p:spPr>
      </p:pic>
      <p:sp>
        <p:nvSpPr>
          <p:cNvPr id="18" name="文本框 17">
            <a:extLst>
              <a:ext uri="{FF2B5EF4-FFF2-40B4-BE49-F238E27FC236}">
                <a16:creationId xmlns:a16="http://schemas.microsoft.com/office/drawing/2014/main" id="{3BA61E5C-3077-4DEA-BC5B-38757C9E225A}"/>
              </a:ext>
            </a:extLst>
          </p:cNvPr>
          <p:cNvSpPr txBox="1"/>
          <p:nvPr/>
        </p:nvSpPr>
        <p:spPr>
          <a:xfrm>
            <a:off x="7948964" y="4774341"/>
            <a:ext cx="824100" cy="369332"/>
          </a:xfrm>
          <a:prstGeom prst="rect">
            <a:avLst/>
          </a:prstGeom>
          <a:noFill/>
        </p:spPr>
        <p:txBody>
          <a:bodyPr wrap="square">
            <a:spAutoFit/>
          </a:bodyPr>
          <a:lstStyle/>
          <a:p>
            <a:r>
              <a:rPr lang="en-US" altLang="zh-CN" dirty="0">
                <a:latin typeface="Times New Roman" panose="02020603050405020304" pitchFamily="18" charset="0"/>
                <a:ea typeface="楷体" panose="02010609060101010101" pitchFamily="49" charset="-122"/>
              </a:rPr>
              <a:t>(2-29)</a:t>
            </a:r>
            <a:endParaRPr lang="zh-CN" altLang="en-US" dirty="0"/>
          </a:p>
        </p:txBody>
      </p:sp>
      <p:sp>
        <p:nvSpPr>
          <p:cNvPr id="20" name="文本框 19">
            <a:extLst>
              <a:ext uri="{FF2B5EF4-FFF2-40B4-BE49-F238E27FC236}">
                <a16:creationId xmlns:a16="http://schemas.microsoft.com/office/drawing/2014/main" id="{96555EA5-80A2-4671-B3BA-A460EA52DDCE}"/>
              </a:ext>
            </a:extLst>
          </p:cNvPr>
          <p:cNvSpPr txBox="1"/>
          <p:nvPr/>
        </p:nvSpPr>
        <p:spPr>
          <a:xfrm>
            <a:off x="517585" y="5350274"/>
            <a:ext cx="8039816" cy="369332"/>
          </a:xfrm>
          <a:prstGeom prst="rect">
            <a:avLst/>
          </a:prstGeom>
          <a:noFill/>
        </p:spPr>
        <p:txBody>
          <a:bodyPr wrap="square">
            <a:spAutoFit/>
          </a:bodyPr>
          <a:lstStyle/>
          <a:p>
            <a:pPr algn="l"/>
            <a:r>
              <a:rPr lang="zh-CN" altLang="en-US" dirty="0">
                <a:latin typeface="Times New Roman" panose="02020603050405020304" pitchFamily="18" charset="0"/>
                <a:ea typeface="楷体" panose="02010609060101010101" pitchFamily="49" charset="-122"/>
              </a:rPr>
              <a:t>其中                     是引入的</a:t>
            </a:r>
            <a:r>
              <a:rPr lang="en-US" altLang="zh-CN" dirty="0">
                <a:latin typeface="Times New Roman" panose="02020603050405020304" pitchFamily="18" charset="0"/>
                <a:ea typeface="楷体" panose="02010609060101010101" pitchFamily="49" charset="-122"/>
              </a:rPr>
              <a:t>Bregman </a:t>
            </a:r>
            <a:r>
              <a:rPr lang="zh-CN" altLang="en-US" dirty="0">
                <a:latin typeface="Times New Roman" panose="02020603050405020304" pitchFamily="18" charset="0"/>
                <a:ea typeface="楷体" panose="02010609060101010101" pitchFamily="49" charset="-122"/>
              </a:rPr>
              <a:t>变量，</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可由如下</a:t>
            </a:r>
            <a:r>
              <a:rPr lang="en-US" altLang="zh-CN" dirty="0">
                <a:latin typeface="Times New Roman" panose="02020603050405020304" pitchFamily="18" charset="0"/>
                <a:ea typeface="楷体" panose="02010609060101010101" pitchFamily="49" charset="-122"/>
              </a:rPr>
              <a:t>Bregman </a:t>
            </a:r>
            <a:r>
              <a:rPr lang="zh-CN" altLang="en-US" dirty="0">
                <a:latin typeface="Times New Roman" panose="02020603050405020304" pitchFamily="18" charset="0"/>
                <a:ea typeface="楷体" panose="02010609060101010101" pitchFamily="49" charset="-122"/>
              </a:rPr>
              <a:t>迭代得出：</a:t>
            </a:r>
          </a:p>
        </p:txBody>
      </p:sp>
      <p:pic>
        <p:nvPicPr>
          <p:cNvPr id="22" name="图片 21">
            <a:extLst>
              <a:ext uri="{FF2B5EF4-FFF2-40B4-BE49-F238E27FC236}">
                <a16:creationId xmlns:a16="http://schemas.microsoft.com/office/drawing/2014/main" id="{B17AF42F-B65D-43AB-BF2C-A0C7F1B9906C}"/>
              </a:ext>
            </a:extLst>
          </p:cNvPr>
          <p:cNvPicPr>
            <a:picLocks noChangeAspect="1"/>
          </p:cNvPicPr>
          <p:nvPr/>
        </p:nvPicPr>
        <p:blipFill>
          <a:blip r:embed="rId6"/>
          <a:stretch>
            <a:fillRect/>
          </a:stretch>
        </p:blipFill>
        <p:spPr>
          <a:xfrm>
            <a:off x="1053220" y="5334431"/>
            <a:ext cx="1163368" cy="376549"/>
          </a:xfrm>
          <a:prstGeom prst="rect">
            <a:avLst/>
          </a:prstGeom>
        </p:spPr>
      </p:pic>
      <p:pic>
        <p:nvPicPr>
          <p:cNvPr id="24" name="图片 23">
            <a:extLst>
              <a:ext uri="{FF2B5EF4-FFF2-40B4-BE49-F238E27FC236}">
                <a16:creationId xmlns:a16="http://schemas.microsoft.com/office/drawing/2014/main" id="{9255375F-DC71-4314-BCE0-581B071287D4}"/>
              </a:ext>
            </a:extLst>
          </p:cNvPr>
          <p:cNvPicPr>
            <a:picLocks noChangeAspect="1"/>
          </p:cNvPicPr>
          <p:nvPr/>
        </p:nvPicPr>
        <p:blipFill>
          <a:blip r:embed="rId7"/>
          <a:stretch>
            <a:fillRect/>
          </a:stretch>
        </p:blipFill>
        <p:spPr>
          <a:xfrm>
            <a:off x="4714333" y="5345334"/>
            <a:ext cx="499535" cy="320291"/>
          </a:xfrm>
          <a:prstGeom prst="rect">
            <a:avLst/>
          </a:prstGeom>
        </p:spPr>
      </p:pic>
      <p:pic>
        <p:nvPicPr>
          <p:cNvPr id="26" name="图片 25">
            <a:extLst>
              <a:ext uri="{FF2B5EF4-FFF2-40B4-BE49-F238E27FC236}">
                <a16:creationId xmlns:a16="http://schemas.microsoft.com/office/drawing/2014/main" id="{B483FDFB-8DA7-4807-9A84-D4BE6AEF5484}"/>
              </a:ext>
            </a:extLst>
          </p:cNvPr>
          <p:cNvPicPr>
            <a:picLocks noChangeAspect="1"/>
          </p:cNvPicPr>
          <p:nvPr/>
        </p:nvPicPr>
        <p:blipFill>
          <a:blip r:embed="rId8"/>
          <a:stretch>
            <a:fillRect/>
          </a:stretch>
        </p:blipFill>
        <p:spPr>
          <a:xfrm>
            <a:off x="2238768" y="5774727"/>
            <a:ext cx="4666463" cy="392478"/>
          </a:xfrm>
          <a:prstGeom prst="rect">
            <a:avLst/>
          </a:prstGeom>
        </p:spPr>
      </p:pic>
      <p:sp>
        <p:nvSpPr>
          <p:cNvPr id="27" name="文本框 26">
            <a:extLst>
              <a:ext uri="{FF2B5EF4-FFF2-40B4-BE49-F238E27FC236}">
                <a16:creationId xmlns:a16="http://schemas.microsoft.com/office/drawing/2014/main" id="{F624E7E9-D78F-4B85-A56E-D8C5F48AC441}"/>
              </a:ext>
            </a:extLst>
          </p:cNvPr>
          <p:cNvSpPr txBox="1"/>
          <p:nvPr/>
        </p:nvSpPr>
        <p:spPr>
          <a:xfrm>
            <a:off x="7948964" y="5786300"/>
            <a:ext cx="824100" cy="369332"/>
          </a:xfrm>
          <a:prstGeom prst="rect">
            <a:avLst/>
          </a:prstGeom>
          <a:noFill/>
        </p:spPr>
        <p:txBody>
          <a:bodyPr wrap="square">
            <a:spAutoFit/>
          </a:bodyPr>
          <a:lstStyle/>
          <a:p>
            <a:r>
              <a:rPr lang="en-US" altLang="zh-CN" dirty="0">
                <a:latin typeface="Times New Roman" panose="02020603050405020304" pitchFamily="18" charset="0"/>
                <a:ea typeface="楷体" panose="02010609060101010101" pitchFamily="49" charset="-122"/>
              </a:rPr>
              <a:t>(2-30)</a:t>
            </a:r>
            <a:endParaRPr lang="zh-CN" altLang="en-US" dirty="0"/>
          </a:p>
        </p:txBody>
      </p:sp>
      <p:sp>
        <p:nvSpPr>
          <p:cNvPr id="19" name="文本框 18">
            <a:extLst>
              <a:ext uri="{FF2B5EF4-FFF2-40B4-BE49-F238E27FC236}">
                <a16:creationId xmlns:a16="http://schemas.microsoft.com/office/drawing/2014/main" id="{15C7C633-16A1-4A4B-BC58-94F8CC562167}"/>
              </a:ext>
            </a:extLst>
          </p:cNvPr>
          <p:cNvSpPr txBox="1"/>
          <p:nvPr/>
        </p:nvSpPr>
        <p:spPr>
          <a:xfrm>
            <a:off x="446946" y="1389487"/>
            <a:ext cx="8110455" cy="646331"/>
          </a:xfrm>
          <a:prstGeom prst="rect">
            <a:avLst/>
          </a:prstGeom>
          <a:noFill/>
        </p:spPr>
        <p:txBody>
          <a:bodyPr wrap="square">
            <a:spAutoFit/>
          </a:bodyPr>
          <a:lstStyle/>
          <a:p>
            <a:r>
              <a:rPr lang="zh-CN" altLang="en-US" sz="1800" b="0" i="0" u="none" strike="noStrike" dirty="0">
                <a:latin typeface="Times New Roman" panose="02020603050405020304" pitchFamily="18" charset="0"/>
                <a:ea typeface="楷体" panose="02010609060101010101" pitchFamily="49" charset="-122"/>
              </a:rPr>
              <a:t>由第</a:t>
            </a:r>
            <a:r>
              <a:rPr lang="en-US" altLang="zh-CN" sz="1800" b="0" i="0" u="none" strike="noStrike" dirty="0">
                <a:latin typeface="Times New Roman" panose="02020603050405020304" pitchFamily="18" charset="0"/>
                <a:ea typeface="楷体" panose="02010609060101010101" pitchFamily="49" charset="-122"/>
              </a:rPr>
              <a:t>1.4 </a:t>
            </a:r>
            <a:r>
              <a:rPr lang="zh-CN" altLang="en-US" sz="1800" b="0" i="0" u="none" strike="noStrike" dirty="0">
                <a:latin typeface="Times New Roman" panose="02020603050405020304" pitchFamily="18" charset="0"/>
                <a:ea typeface="楷体" panose="02010609060101010101" pitchFamily="49" charset="-122"/>
              </a:rPr>
              <a:t>节中介绍可知，式</a:t>
            </a:r>
            <a:r>
              <a:rPr lang="en-US" altLang="zh-CN" sz="1800" b="0" i="0" u="none" strike="noStrike" dirty="0">
                <a:latin typeface="Times New Roman" panose="02020603050405020304" pitchFamily="18" charset="0"/>
                <a:ea typeface="楷体" panose="02010609060101010101" pitchFamily="49" charset="-122"/>
              </a:rPr>
              <a:t>(2-18) </a:t>
            </a:r>
            <a:r>
              <a:rPr lang="zh-CN" altLang="en-US" sz="1800" b="0" i="0" u="none" strike="noStrike" dirty="0">
                <a:latin typeface="Times New Roman" panose="02020603050405020304" pitchFamily="18" charset="0"/>
                <a:ea typeface="楷体" panose="02010609060101010101" pitchFamily="49" charset="-122"/>
              </a:rPr>
              <a:t>中的二次约束函数</a:t>
            </a:r>
            <a:r>
              <a:rPr lang="en-US" altLang="zh-CN" sz="1050" b="0" i="0" u="none" strike="noStrike" dirty="0">
                <a:latin typeface="Times New Roman" panose="02020603050405020304" pitchFamily="18" charset="0"/>
                <a:ea typeface="楷体" panose="02010609060101010101" pitchFamily="49" charset="-122"/>
              </a:rPr>
              <a:t>                                    </a:t>
            </a:r>
            <a:r>
              <a:rPr lang="zh-CN" altLang="en-US" sz="1800" b="0" i="0" u="none" strike="noStrike" dirty="0">
                <a:latin typeface="Times New Roman" panose="02020603050405020304" pitchFamily="18" charset="0"/>
                <a:ea typeface="楷体" panose="02010609060101010101" pitchFamily="49" charset="-122"/>
              </a:rPr>
              <a:t>只是近似地或者称作弱地强制约束条件     </a:t>
            </a:r>
            <a:r>
              <a:rPr lang="en-US" altLang="zh-CN" sz="1800" b="0" i="0" u="none" strike="noStrike"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a:t>
            </a:r>
            <a:endParaRPr lang="zh-CN" altLang="en-US" dirty="0"/>
          </a:p>
        </p:txBody>
      </p:sp>
      <p:pic>
        <p:nvPicPr>
          <p:cNvPr id="21" name="图片 20">
            <a:extLst>
              <a:ext uri="{FF2B5EF4-FFF2-40B4-BE49-F238E27FC236}">
                <a16:creationId xmlns:a16="http://schemas.microsoft.com/office/drawing/2014/main" id="{681EE49A-6B98-4AE3-9C78-4D7C0800A92D}"/>
              </a:ext>
            </a:extLst>
          </p:cNvPr>
          <p:cNvPicPr>
            <a:picLocks noChangeAspect="1"/>
          </p:cNvPicPr>
          <p:nvPr/>
        </p:nvPicPr>
        <p:blipFill>
          <a:blip r:embed="rId3"/>
          <a:stretch>
            <a:fillRect/>
          </a:stretch>
        </p:blipFill>
        <p:spPr>
          <a:xfrm>
            <a:off x="5668884" y="1268973"/>
            <a:ext cx="1136081" cy="540965"/>
          </a:xfrm>
          <a:prstGeom prst="rect">
            <a:avLst/>
          </a:prstGeom>
        </p:spPr>
      </p:pic>
      <p:pic>
        <p:nvPicPr>
          <p:cNvPr id="23" name="图片 22">
            <a:extLst>
              <a:ext uri="{FF2B5EF4-FFF2-40B4-BE49-F238E27FC236}">
                <a16:creationId xmlns:a16="http://schemas.microsoft.com/office/drawing/2014/main" id="{9B8F5DFB-A5C7-4E81-BAA3-A0203696F96F}"/>
              </a:ext>
            </a:extLst>
          </p:cNvPr>
          <p:cNvPicPr>
            <a:picLocks noChangeAspect="1"/>
          </p:cNvPicPr>
          <p:nvPr/>
        </p:nvPicPr>
        <p:blipFill>
          <a:blip r:embed="rId2"/>
          <a:stretch>
            <a:fillRect/>
          </a:stretch>
        </p:blipFill>
        <p:spPr>
          <a:xfrm>
            <a:off x="2829718" y="1673979"/>
            <a:ext cx="821935" cy="353850"/>
          </a:xfrm>
          <a:prstGeom prst="rect">
            <a:avLst/>
          </a:prstGeom>
        </p:spPr>
      </p:pic>
      <mc:AlternateContent xmlns:mc="http://schemas.openxmlformats.org/markup-compatibility/2006">
        <mc:Choice xmlns:p14="http://schemas.microsoft.com/office/powerpoint/2010/main" Requires="p14">
          <p:contentPart p14:bwMode="auto" r:id="rId9">
            <p14:nvContentPartPr>
              <p14:cNvPr id="3" name="墨迹 2">
                <a:extLst>
                  <a:ext uri="{FF2B5EF4-FFF2-40B4-BE49-F238E27FC236}">
                    <a16:creationId xmlns:a16="http://schemas.microsoft.com/office/drawing/2014/main" id="{1A23B6CF-9E85-CB8B-2CF5-CF30FF029FA4}"/>
                  </a:ext>
                </a:extLst>
              </p14:cNvPr>
              <p14:cNvContentPartPr/>
              <p14:nvPr/>
            </p14:nvContentPartPr>
            <p14:xfrm>
              <a:off x="1237320" y="2032200"/>
              <a:ext cx="7728120" cy="4016880"/>
            </p14:xfrm>
          </p:contentPart>
        </mc:Choice>
        <mc:Fallback>
          <p:pic>
            <p:nvPicPr>
              <p:cNvPr id="3" name="墨迹 2">
                <a:extLst>
                  <a:ext uri="{FF2B5EF4-FFF2-40B4-BE49-F238E27FC236}">
                    <a16:creationId xmlns:a16="http://schemas.microsoft.com/office/drawing/2014/main" id="{1A23B6CF-9E85-CB8B-2CF5-CF30FF029FA4}"/>
                  </a:ext>
                </a:extLst>
              </p:cNvPr>
              <p:cNvPicPr/>
              <p:nvPr/>
            </p:nvPicPr>
            <p:blipFill>
              <a:blip r:embed="rId10"/>
              <a:stretch>
                <a:fillRect/>
              </a:stretch>
            </p:blipFill>
            <p:spPr>
              <a:xfrm>
                <a:off x="1227960" y="2022840"/>
                <a:ext cx="7746840" cy="4035600"/>
              </a:xfrm>
              <a:prstGeom prst="rect">
                <a:avLst/>
              </a:prstGeom>
            </p:spPr>
          </p:pic>
        </mc:Fallback>
      </mc:AlternateContent>
    </p:spTree>
    <p:extLst>
      <p:ext uri="{BB962C8B-B14F-4D97-AF65-F5344CB8AC3E}">
        <p14:creationId xmlns:p14="http://schemas.microsoft.com/office/powerpoint/2010/main" val="34964939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788FC3-5B6D-4E2B-BA13-B4EC2766D695}"/>
              </a:ext>
            </a:extLst>
          </p:cNvPr>
          <p:cNvSpPr>
            <a:spLocks noGrp="1"/>
          </p:cNvSpPr>
          <p:nvPr>
            <p:ph type="title"/>
          </p:nvPr>
        </p:nvSpPr>
        <p:spPr/>
        <p:txBody>
          <a:bodyPr>
            <a:normAutofit/>
          </a:bodyPr>
          <a:lstStyle/>
          <a:p>
            <a:r>
              <a:rPr lang="en-US" altLang="zh-CN" sz="2400" dirty="0"/>
              <a:t>2.3 </a:t>
            </a:r>
            <a:r>
              <a:rPr lang="en-US" altLang="zh-CN" sz="2400" b="0" i="0" u="none" strike="noStrike" baseline="0" dirty="0">
                <a:latin typeface="NimbusRomNo9L-Regu"/>
              </a:rPr>
              <a:t>Split Bregman </a:t>
            </a:r>
            <a:r>
              <a:rPr lang="zh-CN" altLang="en-US" sz="2400" b="0" i="0" u="none" strike="noStrike" baseline="0" dirty="0">
                <a:latin typeface="NimbusRomNo9L-Regu"/>
              </a:rPr>
              <a:t>方法</a:t>
            </a:r>
            <a:r>
              <a:rPr lang="zh-CN" altLang="en-US" sz="2400" b="0" i="0" u="none" strike="noStrike" baseline="0" dirty="0">
                <a:latin typeface="黑体" panose="02010609060101010101" pitchFamily="49" charset="-122"/>
                <a:ea typeface="黑体" panose="02010609060101010101" pitchFamily="49" charset="-122"/>
              </a:rPr>
              <a:t>极小化</a:t>
            </a:r>
            <a:r>
              <a:rPr lang="en-US" altLang="zh-CN" sz="2400" b="0" i="0" u="none" strike="noStrike" baseline="0" dirty="0">
                <a:latin typeface="NimbusRomNo9L-Regu"/>
                <a:ea typeface="黑体" panose="02010609060101010101" pitchFamily="49" charset="-122"/>
              </a:rPr>
              <a:t>GCRSF </a:t>
            </a:r>
            <a:r>
              <a:rPr lang="zh-CN" altLang="en-US" sz="2400" b="0" i="0" u="none" strike="noStrike" baseline="0" dirty="0">
                <a:latin typeface="黑体" panose="02010609060101010101" pitchFamily="49" charset="-122"/>
                <a:ea typeface="黑体" panose="02010609060101010101" pitchFamily="49" charset="-122"/>
              </a:rPr>
              <a:t>模型</a:t>
            </a:r>
            <a:endParaRPr lang="zh-CN" altLang="en-US" sz="2400" dirty="0"/>
          </a:p>
        </p:txBody>
      </p:sp>
      <p:sp>
        <p:nvSpPr>
          <p:cNvPr id="4" name="文本框 3">
            <a:extLst>
              <a:ext uri="{FF2B5EF4-FFF2-40B4-BE49-F238E27FC236}">
                <a16:creationId xmlns:a16="http://schemas.microsoft.com/office/drawing/2014/main" id="{856A3C70-9C31-4434-9270-B8AE00A04D6D}"/>
              </a:ext>
            </a:extLst>
          </p:cNvPr>
          <p:cNvSpPr txBox="1"/>
          <p:nvPr/>
        </p:nvSpPr>
        <p:spPr>
          <a:xfrm>
            <a:off x="560716" y="1077197"/>
            <a:ext cx="8195096" cy="923330"/>
          </a:xfrm>
          <a:prstGeom prst="rect">
            <a:avLst/>
          </a:prstGeom>
          <a:noFill/>
        </p:spPr>
        <p:txBody>
          <a:bodyPr wrap="square">
            <a:spAutoFit/>
          </a:bodyPr>
          <a:lstStyle/>
          <a:p>
            <a:pPr algn="l"/>
            <a:r>
              <a:rPr lang="zh-CN" altLang="en-US" sz="1800" b="0" i="0" u="none" strike="noStrike" dirty="0">
                <a:latin typeface="Times New Roman" panose="02020603050405020304" pitchFamily="18" charset="0"/>
                <a:ea typeface="楷体" panose="02010609060101010101" pitchFamily="49" charset="-122"/>
              </a:rPr>
              <a:t>        上述式</a:t>
            </a:r>
            <a:r>
              <a:rPr lang="en-US" altLang="zh-CN" sz="1800" b="0" i="0" u="none" strike="noStrike" dirty="0">
                <a:latin typeface="Times New Roman" panose="02020603050405020304" pitchFamily="18" charset="0"/>
                <a:ea typeface="楷体" panose="02010609060101010101" pitchFamily="49" charset="-122"/>
              </a:rPr>
              <a:t>(2-29) </a:t>
            </a:r>
            <a:r>
              <a:rPr lang="zh-CN" altLang="en-US" sz="1800" b="0" i="0" u="none" strike="noStrike" dirty="0">
                <a:latin typeface="Times New Roman" panose="02020603050405020304" pitchFamily="18" charset="0"/>
                <a:ea typeface="楷体" panose="02010609060101010101" pitchFamily="49" charset="-122"/>
              </a:rPr>
              <a:t>和式</a:t>
            </a:r>
            <a:r>
              <a:rPr lang="en-US" altLang="zh-CN" sz="1800" b="0" i="0" u="none" strike="noStrike" dirty="0">
                <a:latin typeface="Times New Roman" panose="02020603050405020304" pitchFamily="18" charset="0"/>
                <a:ea typeface="楷体" panose="02010609060101010101" pitchFamily="49" charset="-122"/>
              </a:rPr>
              <a:t>(2-30) </a:t>
            </a:r>
            <a:r>
              <a:rPr lang="zh-CN" altLang="en-US" sz="1800" b="0" i="0" u="none" strike="noStrike" dirty="0">
                <a:latin typeface="Times New Roman" panose="02020603050405020304" pitchFamily="18" charset="0"/>
                <a:ea typeface="楷体" panose="02010609060101010101" pitchFamily="49" charset="-122"/>
              </a:rPr>
              <a:t>即是关于水平集函数</a:t>
            </a:r>
            <a:r>
              <a:rPr lang="en-US" altLang="zh-CN" sz="1800" b="0" i="1" u="none" strike="noStrike" dirty="0">
                <a:latin typeface="Times New Roman" panose="02020603050405020304" pitchFamily="18" charset="0"/>
                <a:ea typeface="楷体" panose="02010609060101010101" pitchFamily="49" charset="-122"/>
              </a:rPr>
              <a:t>ϕ</a:t>
            </a:r>
            <a:r>
              <a:rPr lang="en-US" altLang="zh-CN" sz="1800" b="0" i="0" u="none" strike="noStrike" dirty="0">
                <a:latin typeface="Times New Roman" panose="02020603050405020304" pitchFamily="18" charset="0"/>
                <a:ea typeface="楷体" panose="02010609060101010101" pitchFamily="49" charset="-122"/>
              </a:rPr>
              <a:t> </a:t>
            </a:r>
            <a:r>
              <a:rPr lang="zh-CN" altLang="en-US" sz="1800" b="0" i="0" u="none" strike="noStrike" dirty="0">
                <a:latin typeface="Times New Roman" panose="02020603050405020304" pitchFamily="18" charset="0"/>
                <a:ea typeface="楷体" panose="02010609060101010101" pitchFamily="49" charset="-122"/>
              </a:rPr>
              <a:t>极小化</a:t>
            </a:r>
            <a:r>
              <a:rPr lang="en-US" altLang="zh-CN" sz="1800" b="0" i="0" u="none" strike="noStrike" dirty="0">
                <a:latin typeface="Times New Roman" panose="02020603050405020304" pitchFamily="18" charset="0"/>
                <a:ea typeface="楷体" panose="02010609060101010101" pitchFamily="49" charset="-122"/>
              </a:rPr>
              <a:t>GCRSF </a:t>
            </a:r>
            <a:r>
              <a:rPr lang="zh-CN" altLang="en-US" sz="1800" b="0" i="0" u="none" strike="noStrike" dirty="0">
                <a:latin typeface="Times New Roman" panose="02020603050405020304" pitchFamily="18" charset="0"/>
                <a:ea typeface="楷体" panose="02010609060101010101" pitchFamily="49" charset="-122"/>
              </a:rPr>
              <a:t>模型能量泛函</a:t>
            </a:r>
            <a:r>
              <a:rPr lang="en-US" altLang="zh-CN" i="1" dirty="0">
                <a:latin typeface="Times New Roman" panose="02020603050405020304" pitchFamily="18" charset="0"/>
                <a:ea typeface="楷体" panose="02010609060101010101" pitchFamily="49" charset="-122"/>
              </a:rPr>
              <a:t>E</a:t>
            </a:r>
            <a:r>
              <a:rPr lang="en-US" altLang="zh-CN" i="1" baseline="30000" dirty="0">
                <a:latin typeface="Times New Roman" panose="02020603050405020304" pitchFamily="18" charset="0"/>
                <a:ea typeface="楷体" panose="02010609060101010101" pitchFamily="49" charset="-122"/>
              </a:rPr>
              <a:t>GCRSF</a:t>
            </a:r>
            <a:r>
              <a:rPr lang="en-US" altLang="zh-CN" sz="1800" b="0" i="0" u="none" strike="noStrike" dirty="0">
                <a:latin typeface="Times New Roman" panose="02020603050405020304" pitchFamily="18" charset="0"/>
                <a:ea typeface="楷体" panose="02010609060101010101" pitchFamily="49" charset="-122"/>
              </a:rPr>
              <a:t>(</a:t>
            </a:r>
            <a:r>
              <a:rPr lang="el-GR" altLang="zh-CN" sz="1800" b="0" i="1" u="none" strike="noStrike" dirty="0">
                <a:latin typeface="Times New Roman" panose="02020603050405020304" pitchFamily="18" charset="0"/>
                <a:ea typeface="楷体" panose="02010609060101010101" pitchFamily="49" charset="-122"/>
              </a:rPr>
              <a:t>ϕ</a:t>
            </a:r>
            <a:r>
              <a:rPr lang="el-GR" altLang="zh-CN" sz="1800" b="0" i="0" u="none" strike="noStrike" dirty="0">
                <a:latin typeface="Times New Roman" panose="02020603050405020304" pitchFamily="18" charset="0"/>
                <a:ea typeface="楷体" panose="02010609060101010101" pitchFamily="49" charset="-122"/>
              </a:rPr>
              <a:t>) </a:t>
            </a:r>
            <a:r>
              <a:rPr lang="zh-CN" altLang="en-US" sz="1800" b="0" i="0" u="none" strike="noStrike" dirty="0">
                <a:latin typeface="Times New Roman" panose="02020603050405020304" pitchFamily="18" charset="0"/>
                <a:ea typeface="楷体" panose="02010609060101010101" pitchFamily="49" charset="-122"/>
              </a:rPr>
              <a:t>的</a:t>
            </a:r>
            <a:r>
              <a:rPr lang="en-US" altLang="zh-CN" sz="1800" b="0" i="0" u="none" strike="noStrike" dirty="0">
                <a:latin typeface="Times New Roman" panose="02020603050405020304" pitchFamily="18" charset="0"/>
                <a:ea typeface="楷体" panose="02010609060101010101" pitchFamily="49" charset="-122"/>
              </a:rPr>
              <a:t>Split Bregman </a:t>
            </a:r>
            <a:r>
              <a:rPr lang="zh-CN" altLang="en-US" sz="1800" b="0" i="0" u="none" strike="noStrike" dirty="0">
                <a:latin typeface="Times New Roman" panose="02020603050405020304" pitchFamily="18" charset="0"/>
                <a:ea typeface="楷体" panose="02010609060101010101" pitchFamily="49" charset="-122"/>
              </a:rPr>
              <a:t>迭代算法。对于该</a:t>
            </a:r>
            <a:r>
              <a:rPr lang="en-US" altLang="zh-CN" sz="1800" b="0" i="0" u="none" strike="noStrike" dirty="0">
                <a:latin typeface="Times New Roman" panose="02020603050405020304" pitchFamily="18" charset="0"/>
                <a:ea typeface="楷体" panose="02010609060101010101" pitchFamily="49" charset="-122"/>
              </a:rPr>
              <a:t>Split Bregman </a:t>
            </a:r>
            <a:r>
              <a:rPr lang="zh-CN" altLang="en-US" sz="1800" b="0" i="0" u="none" strike="noStrike" dirty="0">
                <a:latin typeface="Times New Roman" panose="02020603050405020304" pitchFamily="18" charset="0"/>
                <a:ea typeface="楷体" panose="02010609060101010101" pitchFamily="49" charset="-122"/>
              </a:rPr>
              <a:t>迭代算法，有如下收敛结果。</a:t>
            </a:r>
            <a:endParaRPr lang="zh-CN" altLang="en-US" dirty="0">
              <a:latin typeface="Times New Roman" panose="02020603050405020304" pitchFamily="18" charset="0"/>
              <a:ea typeface="楷体" panose="02010609060101010101" pitchFamily="49" charset="-122"/>
            </a:endParaRPr>
          </a:p>
        </p:txBody>
      </p:sp>
      <p:sp>
        <p:nvSpPr>
          <p:cNvPr id="6" name="文本框 5">
            <a:extLst>
              <a:ext uri="{FF2B5EF4-FFF2-40B4-BE49-F238E27FC236}">
                <a16:creationId xmlns:a16="http://schemas.microsoft.com/office/drawing/2014/main" id="{1E16CD93-D554-4614-BD1A-D53B57183E4D}"/>
              </a:ext>
            </a:extLst>
          </p:cNvPr>
          <p:cNvSpPr txBox="1"/>
          <p:nvPr/>
        </p:nvSpPr>
        <p:spPr>
          <a:xfrm>
            <a:off x="560716" y="2000527"/>
            <a:ext cx="8195096" cy="1442061"/>
          </a:xfrm>
          <a:prstGeom prst="rect">
            <a:avLst/>
          </a:prstGeom>
          <a:noFill/>
        </p:spPr>
        <p:txBody>
          <a:bodyPr wrap="square">
            <a:spAutoFit/>
          </a:bodyPr>
          <a:lstStyle/>
          <a:p>
            <a:pPr algn="l">
              <a:lnSpc>
                <a:spcPct val="125000"/>
              </a:lnSpc>
            </a:pPr>
            <a:r>
              <a:rPr lang="zh-CN" altLang="en-US" b="1" dirty="0">
                <a:latin typeface="Times New Roman" panose="02020603050405020304" pitchFamily="18" charset="0"/>
                <a:ea typeface="楷体" panose="02010609060101010101" pitchFamily="49" charset="-122"/>
              </a:rPr>
              <a:t>定理</a:t>
            </a:r>
            <a:r>
              <a:rPr lang="en-US" altLang="zh-CN" b="1" dirty="0">
                <a:latin typeface="Times New Roman" panose="02020603050405020304" pitchFamily="18" charset="0"/>
                <a:ea typeface="楷体" panose="02010609060101010101" pitchFamily="49" charset="-122"/>
              </a:rPr>
              <a:t>2.6  </a:t>
            </a:r>
            <a:r>
              <a:rPr lang="zh-CN" altLang="en-US" dirty="0">
                <a:latin typeface="Times New Roman" panose="02020603050405020304" pitchFamily="18" charset="0"/>
                <a:ea typeface="楷体" panose="02010609060101010101" pitchFamily="49" charset="-122"/>
              </a:rPr>
              <a:t>极小化</a:t>
            </a:r>
            <a:r>
              <a:rPr lang="en-US" altLang="zh-CN" dirty="0">
                <a:latin typeface="Times New Roman" panose="02020603050405020304" pitchFamily="18" charset="0"/>
                <a:ea typeface="楷体" panose="02010609060101010101" pitchFamily="49" charset="-122"/>
              </a:rPr>
              <a:t>GCRSF </a:t>
            </a:r>
            <a:r>
              <a:rPr lang="zh-CN" altLang="en-US" dirty="0">
                <a:latin typeface="Times New Roman" panose="02020603050405020304" pitchFamily="18" charset="0"/>
                <a:ea typeface="楷体" panose="02010609060101010101" pitchFamily="49" charset="-122"/>
              </a:rPr>
              <a:t>模型能量泛函的</a:t>
            </a:r>
            <a:r>
              <a:rPr lang="en-US" altLang="zh-CN" dirty="0">
                <a:latin typeface="Times New Roman" panose="02020603050405020304" pitchFamily="18" charset="0"/>
                <a:ea typeface="楷体" panose="02010609060101010101" pitchFamily="49" charset="-122"/>
              </a:rPr>
              <a:t>Split Bregman </a:t>
            </a:r>
            <a:r>
              <a:rPr lang="zh-CN" altLang="en-US" dirty="0">
                <a:latin typeface="Times New Roman" panose="02020603050405020304" pitchFamily="18" charset="0"/>
                <a:ea typeface="楷体" panose="02010609060101010101" pitchFamily="49" charset="-122"/>
              </a:rPr>
              <a:t>迭代算法式</a:t>
            </a:r>
            <a:r>
              <a:rPr lang="en-US" altLang="zh-CN" dirty="0">
                <a:latin typeface="Times New Roman" panose="02020603050405020304" pitchFamily="18" charset="0"/>
                <a:ea typeface="楷体" panose="02010609060101010101" pitchFamily="49" charset="-122"/>
              </a:rPr>
              <a:t>(2-29) </a:t>
            </a:r>
            <a:r>
              <a:rPr lang="zh-CN" altLang="en-US" dirty="0">
                <a:latin typeface="Times New Roman" panose="02020603050405020304" pitchFamily="18" charset="0"/>
                <a:ea typeface="楷体" panose="02010609060101010101" pitchFamily="49" charset="-122"/>
              </a:rPr>
              <a:t>和式</a:t>
            </a:r>
            <a:r>
              <a:rPr lang="en-US" altLang="zh-CN" dirty="0">
                <a:latin typeface="Times New Roman" panose="02020603050405020304" pitchFamily="18" charset="0"/>
                <a:ea typeface="楷体" panose="02010609060101010101" pitchFamily="49" charset="-122"/>
              </a:rPr>
              <a:t>(2-30) </a:t>
            </a:r>
            <a:r>
              <a:rPr lang="zh-CN" altLang="en-US" dirty="0">
                <a:latin typeface="Times New Roman" panose="02020603050405020304" pitchFamily="18" charset="0"/>
                <a:ea typeface="楷体" panose="02010609060101010101" pitchFamily="49" charset="-122"/>
              </a:rPr>
              <a:t>在如下意义下收敛：当</a:t>
            </a:r>
            <a:r>
              <a:rPr lang="en-US" altLang="zh-CN" dirty="0">
                <a:latin typeface="Times New Roman" panose="02020603050405020304" pitchFamily="18" charset="0"/>
                <a:ea typeface="楷体" panose="02010609060101010101" pitchFamily="49" charset="-122"/>
              </a:rPr>
              <a:t>k </a:t>
            </a:r>
            <a:r>
              <a:rPr lang="zh-CN" altLang="en-US" dirty="0">
                <a:latin typeface="Times New Roman" panose="02020603050405020304" pitchFamily="18" charset="0"/>
                <a:ea typeface="楷体" panose="02010609060101010101" pitchFamily="49" charset="-122"/>
              </a:rPr>
              <a:t>→ ∞ 时，</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与</a:t>
            </a:r>
            <a:r>
              <a:rPr lang="en-US" altLang="zh-CN" dirty="0">
                <a:latin typeface="Times New Roman" panose="02020603050405020304" pitchFamily="18" charset="0"/>
                <a:ea typeface="楷体" panose="02010609060101010101" pitchFamily="49" charset="-122"/>
              </a:rPr>
              <a:t>                         </a:t>
            </a:r>
            <a:r>
              <a:rPr lang="zh-CN" altLang="el-GR"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其中</a:t>
            </a:r>
            <a:r>
              <a:rPr lang="en-US" altLang="zh-CN" i="1" dirty="0">
                <a:latin typeface="Times New Roman" panose="02020603050405020304" pitchFamily="18" charset="0"/>
                <a:ea typeface="楷体" panose="02010609060101010101" pitchFamily="49" charset="-122"/>
              </a:rPr>
              <a:t>ϕ</a:t>
            </a:r>
            <a:r>
              <a:rPr lang="zh-CN" altLang="en-US" baseline="30000"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 是极小化问题</a:t>
            </a:r>
            <a:r>
              <a:rPr lang="en-US" altLang="zh-CN" dirty="0">
                <a:latin typeface="Times New Roman" panose="02020603050405020304" pitchFamily="18" charset="0"/>
                <a:ea typeface="楷体" panose="02010609060101010101" pitchFamily="49" charset="-122"/>
              </a:rPr>
              <a:t>(2-16) </a:t>
            </a:r>
            <a:r>
              <a:rPr lang="zh-CN" altLang="en-US" dirty="0">
                <a:latin typeface="Times New Roman" panose="02020603050405020304" pitchFamily="18" charset="0"/>
                <a:ea typeface="楷体" panose="02010609060101010101" pitchFamily="49" charset="-122"/>
              </a:rPr>
              <a:t>的解。即一系列无约束优化问题</a:t>
            </a:r>
            <a:r>
              <a:rPr lang="en-US" altLang="zh-CN" dirty="0">
                <a:latin typeface="Times New Roman" panose="02020603050405020304" pitchFamily="18" charset="0"/>
                <a:ea typeface="楷体" panose="02010609060101010101" pitchFamily="49" charset="-122"/>
              </a:rPr>
              <a:t>(2-29) </a:t>
            </a:r>
            <a:r>
              <a:rPr lang="zh-CN" altLang="en-US" dirty="0">
                <a:latin typeface="Times New Roman" panose="02020603050405020304" pitchFamily="18" charset="0"/>
                <a:ea typeface="楷体" panose="02010609060101010101" pitchFamily="49" charset="-122"/>
              </a:rPr>
              <a:t>的解</a:t>
            </a:r>
            <a:r>
              <a:rPr lang="en-US" altLang="zh-CN" i="1" dirty="0" err="1">
                <a:latin typeface="Times New Roman" panose="02020603050405020304" pitchFamily="18" charset="0"/>
                <a:ea typeface="楷体" panose="02010609060101010101" pitchFamily="49" charset="-122"/>
              </a:rPr>
              <a:t>ϕ</a:t>
            </a:r>
            <a:r>
              <a:rPr lang="en-US" altLang="zh-CN" baseline="30000" dirty="0" err="1">
                <a:latin typeface="Times New Roman" panose="02020603050405020304" pitchFamily="18" charset="0"/>
                <a:ea typeface="楷体" panose="02010609060101010101" pitchFamily="49" charset="-122"/>
              </a:rPr>
              <a:t>k</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收敛于原始的极小化问题</a:t>
            </a:r>
            <a:r>
              <a:rPr lang="en-US" altLang="zh-CN" dirty="0">
                <a:latin typeface="Times New Roman" panose="02020603050405020304" pitchFamily="18" charset="0"/>
                <a:ea typeface="楷体" panose="02010609060101010101" pitchFamily="49" charset="-122"/>
              </a:rPr>
              <a:t>(2-16) </a:t>
            </a:r>
            <a:r>
              <a:rPr lang="zh-CN" altLang="en-US" dirty="0">
                <a:latin typeface="Times New Roman" panose="02020603050405020304" pitchFamily="18" charset="0"/>
                <a:ea typeface="楷体" panose="02010609060101010101" pitchFamily="49" charset="-122"/>
              </a:rPr>
              <a:t>的解</a:t>
            </a:r>
            <a:r>
              <a:rPr lang="en-US" altLang="zh-CN" i="1" dirty="0">
                <a:latin typeface="Times New Roman" panose="02020603050405020304" pitchFamily="18" charset="0"/>
                <a:ea typeface="楷体" panose="02010609060101010101" pitchFamily="49" charset="-122"/>
              </a:rPr>
              <a:t>ϕ</a:t>
            </a:r>
            <a:r>
              <a:rPr lang="zh-CN" altLang="en-US" baseline="30000"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a:t>
            </a:r>
          </a:p>
        </p:txBody>
      </p:sp>
      <p:pic>
        <p:nvPicPr>
          <p:cNvPr id="8" name="图片 7">
            <a:extLst>
              <a:ext uri="{FF2B5EF4-FFF2-40B4-BE49-F238E27FC236}">
                <a16:creationId xmlns:a16="http://schemas.microsoft.com/office/drawing/2014/main" id="{4EA81F90-A8C0-4322-A29C-AFA32851C4A2}"/>
              </a:ext>
            </a:extLst>
          </p:cNvPr>
          <p:cNvPicPr>
            <a:picLocks noChangeAspect="1"/>
          </p:cNvPicPr>
          <p:nvPr/>
        </p:nvPicPr>
        <p:blipFill>
          <a:blip r:embed="rId2"/>
          <a:stretch>
            <a:fillRect/>
          </a:stretch>
        </p:blipFill>
        <p:spPr>
          <a:xfrm>
            <a:off x="4349556" y="2336821"/>
            <a:ext cx="1628549" cy="371062"/>
          </a:xfrm>
          <a:prstGeom prst="rect">
            <a:avLst/>
          </a:prstGeom>
        </p:spPr>
      </p:pic>
      <p:pic>
        <p:nvPicPr>
          <p:cNvPr id="10" name="图片 9">
            <a:extLst>
              <a:ext uri="{FF2B5EF4-FFF2-40B4-BE49-F238E27FC236}">
                <a16:creationId xmlns:a16="http://schemas.microsoft.com/office/drawing/2014/main" id="{22C25612-B442-4C3E-997C-A816080AB7D4}"/>
              </a:ext>
            </a:extLst>
          </p:cNvPr>
          <p:cNvPicPr>
            <a:picLocks noChangeAspect="1"/>
          </p:cNvPicPr>
          <p:nvPr/>
        </p:nvPicPr>
        <p:blipFill>
          <a:blip r:embed="rId3"/>
          <a:stretch>
            <a:fillRect/>
          </a:stretch>
        </p:blipFill>
        <p:spPr>
          <a:xfrm>
            <a:off x="6235730" y="2426759"/>
            <a:ext cx="1381395" cy="277447"/>
          </a:xfrm>
          <a:prstGeom prst="rect">
            <a:avLst/>
          </a:prstGeom>
        </p:spPr>
      </p:pic>
      <p:sp>
        <p:nvSpPr>
          <p:cNvPr id="17" name="文本框 16">
            <a:extLst>
              <a:ext uri="{FF2B5EF4-FFF2-40B4-BE49-F238E27FC236}">
                <a16:creationId xmlns:a16="http://schemas.microsoft.com/office/drawing/2014/main" id="{4D67F339-C1AF-4EF4-90B2-967F06151955}"/>
              </a:ext>
            </a:extLst>
          </p:cNvPr>
          <p:cNvSpPr txBox="1"/>
          <p:nvPr/>
        </p:nvSpPr>
        <p:spPr>
          <a:xfrm>
            <a:off x="603849" y="4168925"/>
            <a:ext cx="7919049" cy="1442061"/>
          </a:xfrm>
          <a:prstGeom prst="rect">
            <a:avLst/>
          </a:prstGeom>
          <a:noFill/>
        </p:spPr>
        <p:txBody>
          <a:bodyPr wrap="square">
            <a:spAutoFit/>
          </a:bodyPr>
          <a:lstStyle/>
          <a:p>
            <a:pPr algn="l">
              <a:lnSpc>
                <a:spcPct val="125000"/>
              </a:lnSpc>
            </a:pPr>
            <a:r>
              <a:rPr lang="zh-CN" altLang="en-US" b="1" dirty="0">
                <a:latin typeface="Times New Roman" panose="02020603050405020304" pitchFamily="18" charset="0"/>
                <a:ea typeface="楷体" panose="02010609060101010101" pitchFamily="49" charset="-122"/>
              </a:rPr>
              <a:t>注解</a:t>
            </a:r>
            <a:r>
              <a:rPr lang="en-US" altLang="zh-CN" b="1" dirty="0">
                <a:latin typeface="Times New Roman" panose="02020603050405020304" pitchFamily="18" charset="0"/>
                <a:ea typeface="楷体" panose="02010609060101010101" pitchFamily="49" charset="-122"/>
              </a:rPr>
              <a:t>2.2</a:t>
            </a:r>
            <a:r>
              <a:rPr lang="en-US" altLang="zh-CN" dirty="0">
                <a:latin typeface="Times New Roman" panose="02020603050405020304" pitchFamily="18" charset="0"/>
                <a:ea typeface="楷体" panose="02010609060101010101" pitchFamily="49" charset="-122"/>
              </a:rPr>
              <a:t>  Split Bregman </a:t>
            </a:r>
            <a:r>
              <a:rPr lang="zh-CN" altLang="en-US" dirty="0">
                <a:latin typeface="Times New Roman" panose="02020603050405020304" pitchFamily="18" charset="0"/>
                <a:ea typeface="楷体" panose="02010609060101010101" pitchFamily="49" charset="-122"/>
              </a:rPr>
              <a:t>方法或</a:t>
            </a:r>
            <a:r>
              <a:rPr lang="en-US" altLang="zh-CN" dirty="0">
                <a:latin typeface="Times New Roman" panose="02020603050405020304" pitchFamily="18" charset="0"/>
                <a:ea typeface="楷体" panose="02010609060101010101" pitchFamily="49" charset="-122"/>
              </a:rPr>
              <a:t>Bregman </a:t>
            </a:r>
            <a:r>
              <a:rPr lang="zh-CN" altLang="en-US" dirty="0">
                <a:latin typeface="Times New Roman" panose="02020603050405020304" pitchFamily="18" charset="0"/>
                <a:ea typeface="楷体" panose="02010609060101010101" pitchFamily="49" charset="-122"/>
              </a:rPr>
              <a:t>迭代技巧相对于传统的连续方法的几个优点已经在第</a:t>
            </a:r>
            <a:r>
              <a:rPr lang="en-US" altLang="zh-CN" dirty="0">
                <a:latin typeface="Times New Roman" panose="02020603050405020304" pitchFamily="18" charset="0"/>
                <a:ea typeface="楷体" panose="02010609060101010101" pitchFamily="49" charset="-122"/>
              </a:rPr>
              <a:t>1.4 </a:t>
            </a:r>
            <a:r>
              <a:rPr lang="zh-CN" altLang="en-US" dirty="0">
                <a:latin typeface="Times New Roman" panose="02020603050405020304" pitchFamily="18" charset="0"/>
                <a:ea typeface="楷体" panose="02010609060101010101" pitchFamily="49" charset="-122"/>
              </a:rPr>
              <a:t>节中详细说明，如关于</a:t>
            </a:r>
            <a:r>
              <a:rPr lang="en-US" altLang="zh-CN" i="1" dirty="0">
                <a:latin typeface="Times New Roman" panose="02020603050405020304" pitchFamily="18" charset="0"/>
                <a:ea typeface="楷体" panose="02010609060101010101" pitchFamily="49" charset="-122"/>
              </a:rPr>
              <a:t>ϕ</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极小化</a:t>
            </a:r>
            <a:r>
              <a:rPr lang="en-US" altLang="zh-CN" dirty="0">
                <a:latin typeface="Times New Roman" panose="02020603050405020304" pitchFamily="18" charset="0"/>
                <a:ea typeface="楷体" panose="02010609060101010101" pitchFamily="49" charset="-122"/>
              </a:rPr>
              <a:t>(2-29) </a:t>
            </a:r>
            <a:r>
              <a:rPr lang="zh-CN" altLang="en-US" dirty="0">
                <a:latin typeface="Times New Roman" panose="02020603050405020304" pitchFamily="18" charset="0"/>
                <a:ea typeface="楷体" panose="02010609060101010101" pitchFamily="49" charset="-122"/>
              </a:rPr>
              <a:t>时不需要传统的正则化过程，参数</a:t>
            </a:r>
            <a:r>
              <a:rPr lang="en-US" altLang="zh-CN" i="1" dirty="0">
                <a:latin typeface="Times New Roman" panose="02020603050405020304" pitchFamily="18" charset="0"/>
                <a:ea typeface="楷体" panose="02010609060101010101" pitchFamily="49" charset="-122"/>
              </a:rPr>
              <a:t>λ</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可以取作常数从而保证了迭代优化方法的快速收敛，避免了连续方法中</a:t>
            </a:r>
            <a:r>
              <a:rPr lang="en-US" altLang="zh-CN" i="1" dirty="0">
                <a:latin typeface="Times New Roman" panose="02020603050405020304" pitchFamily="18" charset="0"/>
                <a:ea typeface="楷体" panose="02010609060101010101" pitchFamily="49" charset="-122"/>
              </a:rPr>
              <a:t>λ</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 ∞ 时的数值不稳定问题等，这里不再详述。</a:t>
            </a:r>
          </a:p>
        </p:txBody>
      </p:sp>
      <mc:AlternateContent xmlns:mc="http://schemas.openxmlformats.org/markup-compatibility/2006">
        <mc:Choice xmlns:p14="http://schemas.microsoft.com/office/powerpoint/2010/main" Requires="p14">
          <p:contentPart p14:bwMode="auto" r:id="rId4">
            <p14:nvContentPartPr>
              <p14:cNvPr id="3" name="墨迹 2">
                <a:extLst>
                  <a:ext uri="{FF2B5EF4-FFF2-40B4-BE49-F238E27FC236}">
                    <a16:creationId xmlns:a16="http://schemas.microsoft.com/office/drawing/2014/main" id="{48B9DDB0-FDF4-459C-2B81-363D167428FC}"/>
                  </a:ext>
                </a:extLst>
              </p14:cNvPr>
              <p14:cNvContentPartPr/>
              <p14:nvPr/>
            </p14:nvContentPartPr>
            <p14:xfrm>
              <a:off x="3135600" y="2658600"/>
              <a:ext cx="4611600" cy="115200"/>
            </p14:xfrm>
          </p:contentPart>
        </mc:Choice>
        <mc:Fallback>
          <p:pic>
            <p:nvPicPr>
              <p:cNvPr id="3" name="墨迹 2">
                <a:extLst>
                  <a:ext uri="{FF2B5EF4-FFF2-40B4-BE49-F238E27FC236}">
                    <a16:creationId xmlns:a16="http://schemas.microsoft.com/office/drawing/2014/main" id="{48B9DDB0-FDF4-459C-2B81-363D167428FC}"/>
                  </a:ext>
                </a:extLst>
              </p:cNvPr>
              <p:cNvPicPr/>
              <p:nvPr/>
            </p:nvPicPr>
            <p:blipFill>
              <a:blip r:embed="rId5"/>
              <a:stretch>
                <a:fillRect/>
              </a:stretch>
            </p:blipFill>
            <p:spPr>
              <a:xfrm>
                <a:off x="3126240" y="2649240"/>
                <a:ext cx="4630320" cy="133920"/>
              </a:xfrm>
              <a:prstGeom prst="rect">
                <a:avLst/>
              </a:prstGeom>
            </p:spPr>
          </p:pic>
        </mc:Fallback>
      </mc:AlternateContent>
    </p:spTree>
    <p:extLst>
      <p:ext uri="{BB962C8B-B14F-4D97-AF65-F5344CB8AC3E}">
        <p14:creationId xmlns:p14="http://schemas.microsoft.com/office/powerpoint/2010/main" val="598234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788FC3-5B6D-4E2B-BA13-B4EC2766D695}"/>
              </a:ext>
            </a:extLst>
          </p:cNvPr>
          <p:cNvSpPr>
            <a:spLocks noGrp="1"/>
          </p:cNvSpPr>
          <p:nvPr>
            <p:ph type="title"/>
          </p:nvPr>
        </p:nvSpPr>
        <p:spPr/>
        <p:txBody>
          <a:bodyPr>
            <a:normAutofit/>
          </a:bodyPr>
          <a:lstStyle/>
          <a:p>
            <a:r>
              <a:rPr lang="en-US" altLang="zh-CN" sz="2400" dirty="0"/>
              <a:t>2.3 </a:t>
            </a:r>
            <a:r>
              <a:rPr lang="en-US" altLang="zh-CN" sz="2400" b="0" i="0" u="none" strike="noStrike" baseline="0" dirty="0">
                <a:latin typeface="NimbusRomNo9L-Regu"/>
              </a:rPr>
              <a:t>Split Bregman </a:t>
            </a:r>
            <a:r>
              <a:rPr lang="zh-CN" altLang="en-US" sz="2400" b="0" i="0" u="none" strike="noStrike" baseline="0" dirty="0">
                <a:latin typeface="NimbusRomNo9L-Regu"/>
              </a:rPr>
              <a:t>方法</a:t>
            </a:r>
            <a:r>
              <a:rPr lang="zh-CN" altLang="en-US" sz="2400" b="0" i="0" u="none" strike="noStrike" baseline="0" dirty="0">
                <a:latin typeface="黑体" panose="02010609060101010101" pitchFamily="49" charset="-122"/>
                <a:ea typeface="黑体" panose="02010609060101010101" pitchFamily="49" charset="-122"/>
              </a:rPr>
              <a:t>极小化</a:t>
            </a:r>
            <a:r>
              <a:rPr lang="en-US" altLang="zh-CN" sz="2400" b="0" i="0" u="none" strike="noStrike" baseline="0" dirty="0">
                <a:latin typeface="NimbusRomNo9L-Regu"/>
                <a:ea typeface="黑体" panose="02010609060101010101" pitchFamily="49" charset="-122"/>
              </a:rPr>
              <a:t>GCRSF </a:t>
            </a:r>
            <a:r>
              <a:rPr lang="zh-CN" altLang="en-US" sz="2400" b="0" i="0" u="none" strike="noStrike" baseline="0" dirty="0">
                <a:latin typeface="黑体" panose="02010609060101010101" pitchFamily="49" charset="-122"/>
                <a:ea typeface="黑体" panose="02010609060101010101" pitchFamily="49" charset="-122"/>
              </a:rPr>
              <a:t>模型</a:t>
            </a:r>
            <a:endParaRPr lang="zh-CN" altLang="en-US" sz="2400" dirty="0"/>
          </a:p>
        </p:txBody>
      </p:sp>
      <p:sp>
        <p:nvSpPr>
          <p:cNvPr id="4" name="文本框 3">
            <a:extLst>
              <a:ext uri="{FF2B5EF4-FFF2-40B4-BE49-F238E27FC236}">
                <a16:creationId xmlns:a16="http://schemas.microsoft.com/office/drawing/2014/main" id="{1E8C93F0-26E3-4B4B-8364-F5792D72A290}"/>
              </a:ext>
            </a:extLst>
          </p:cNvPr>
          <p:cNvSpPr txBox="1"/>
          <p:nvPr/>
        </p:nvSpPr>
        <p:spPr>
          <a:xfrm>
            <a:off x="414067" y="1015859"/>
            <a:ext cx="8220975" cy="1095813"/>
          </a:xfrm>
          <a:prstGeom prst="rect">
            <a:avLst/>
          </a:prstGeom>
          <a:noFill/>
        </p:spPr>
        <p:txBody>
          <a:bodyPr wrap="square">
            <a:spAutoFit/>
          </a:bodyPr>
          <a:lstStyle/>
          <a:p>
            <a:pPr algn="l">
              <a:lnSpc>
                <a:spcPct val="125000"/>
              </a:lnSpc>
            </a:pPr>
            <a:r>
              <a:rPr lang="zh-CN" altLang="en-US" sz="1800" b="0" i="0" u="none" strike="noStrike" baseline="0" dirty="0">
                <a:latin typeface="宋体" panose="02010600030101010101" pitchFamily="2" charset="-122"/>
                <a:ea typeface="宋体" panose="02010600030101010101" pitchFamily="2" charset="-122"/>
              </a:rPr>
              <a:t>     </a:t>
            </a:r>
            <a:r>
              <a:rPr lang="zh-CN" altLang="en-US" dirty="0">
                <a:latin typeface="Times New Roman" panose="02020603050405020304" pitchFamily="18" charset="0"/>
                <a:ea typeface="楷体" panose="02010609060101010101" pitchFamily="49" charset="-122"/>
              </a:rPr>
              <a:t>为了解无约束优化问题</a:t>
            </a:r>
            <a:r>
              <a:rPr lang="en-US" altLang="zh-CN" dirty="0">
                <a:latin typeface="Times New Roman" panose="02020603050405020304" pitchFamily="18" charset="0"/>
                <a:ea typeface="楷体" panose="02010609060101010101" pitchFamily="49" charset="-122"/>
              </a:rPr>
              <a:t>(2-29)</a:t>
            </a:r>
            <a:r>
              <a:rPr lang="zh-CN" altLang="en-US" dirty="0">
                <a:latin typeface="Times New Roman" panose="02020603050405020304" pitchFamily="18" charset="0"/>
                <a:ea typeface="楷体" panose="02010609060101010101" pitchFamily="49" charset="-122"/>
              </a:rPr>
              <a:t>，应用第</a:t>
            </a:r>
            <a:r>
              <a:rPr lang="en-US" altLang="zh-CN" dirty="0">
                <a:latin typeface="Times New Roman" panose="02020603050405020304" pitchFamily="18" charset="0"/>
                <a:ea typeface="楷体" panose="02010609060101010101" pitchFamily="49" charset="-122"/>
              </a:rPr>
              <a:t>1.4 </a:t>
            </a:r>
            <a:r>
              <a:rPr lang="zh-CN" altLang="en-US" dirty="0">
                <a:latin typeface="Times New Roman" panose="02020603050405020304" pitchFamily="18" charset="0"/>
                <a:ea typeface="楷体" panose="02010609060101010101" pitchFamily="49" charset="-122"/>
              </a:rPr>
              <a:t>节中介绍的</a:t>
            </a:r>
            <a:r>
              <a:rPr lang="en-US" altLang="zh-CN" dirty="0">
                <a:latin typeface="Times New Roman" panose="02020603050405020304" pitchFamily="18" charset="0"/>
                <a:ea typeface="楷体" panose="02010609060101010101" pitchFamily="49" charset="-122"/>
              </a:rPr>
              <a:t>IM </a:t>
            </a:r>
            <a:r>
              <a:rPr lang="zh-CN" altLang="en-US" dirty="0">
                <a:latin typeface="Times New Roman" panose="02020603050405020304" pitchFamily="18" charset="0"/>
                <a:ea typeface="楷体" panose="02010609060101010101" pitchFamily="49" charset="-122"/>
              </a:rPr>
              <a:t>格式。即分别关于</a:t>
            </a:r>
            <a:r>
              <a:rPr lang="el-GR" altLang="zh-CN" i="1" dirty="0">
                <a:latin typeface="Times New Roman" panose="02020603050405020304" pitchFamily="18" charset="0"/>
                <a:ea typeface="楷体" panose="02010609060101010101" pitchFamily="49" charset="-122"/>
              </a:rPr>
              <a:t>ϕ</a:t>
            </a:r>
            <a:r>
              <a:rPr lang="el-GR"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和</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交替极小化</a:t>
            </a:r>
            <a:r>
              <a:rPr lang="en-US" altLang="zh-CN" dirty="0">
                <a:latin typeface="Times New Roman" panose="02020603050405020304" pitchFamily="18" charset="0"/>
                <a:ea typeface="楷体" panose="02010609060101010101" pitchFamily="49" charset="-122"/>
              </a:rPr>
              <a:t>(2-29)</a:t>
            </a:r>
            <a:r>
              <a:rPr lang="zh-CN" altLang="en-US" dirty="0">
                <a:latin typeface="Times New Roman" panose="02020603050405020304" pitchFamily="18" charset="0"/>
                <a:ea typeface="楷体" panose="02010609060101010101" pitchFamily="49" charset="-122"/>
              </a:rPr>
              <a:t>，这可以通过以下两步完成：</a:t>
            </a:r>
          </a:p>
          <a:p>
            <a:pPr algn="l">
              <a:lnSpc>
                <a:spcPct val="125000"/>
              </a:lnSpc>
            </a:pPr>
            <a:r>
              <a:rPr lang="en-US" altLang="zh-CN" dirty="0">
                <a:latin typeface="Times New Roman" panose="02020603050405020304" pitchFamily="18" charset="0"/>
                <a:ea typeface="楷体" panose="02010609060101010101" pitchFamily="49" charset="-122"/>
              </a:rPr>
              <a:t>          • </a:t>
            </a:r>
            <a:r>
              <a:rPr lang="zh-CN" altLang="en-US" dirty="0">
                <a:latin typeface="Times New Roman" panose="02020603050405020304" pitchFamily="18" charset="0"/>
                <a:ea typeface="楷体" panose="02010609060101010101" pitchFamily="49" charset="-122"/>
              </a:rPr>
              <a:t>第一步：对于固定的</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，关于</a:t>
            </a:r>
            <a:r>
              <a:rPr lang="en-US" altLang="zh-CN" i="1" dirty="0">
                <a:latin typeface="Times New Roman" panose="02020603050405020304" pitchFamily="18" charset="0"/>
                <a:ea typeface="楷体" panose="02010609060101010101" pitchFamily="49" charset="-122"/>
              </a:rPr>
              <a:t>ϕ</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极小化</a:t>
            </a:r>
            <a:r>
              <a:rPr lang="en-US" altLang="zh-CN" dirty="0">
                <a:latin typeface="Times New Roman" panose="02020603050405020304" pitchFamily="18" charset="0"/>
                <a:ea typeface="楷体" panose="02010609060101010101" pitchFamily="49" charset="-122"/>
              </a:rPr>
              <a:t>(2-29)</a:t>
            </a:r>
            <a:r>
              <a:rPr lang="zh-CN" altLang="en-US" dirty="0">
                <a:latin typeface="Times New Roman" panose="02020603050405020304" pitchFamily="18" charset="0"/>
                <a:ea typeface="楷体" panose="02010609060101010101" pitchFamily="49" charset="-122"/>
              </a:rPr>
              <a:t>：</a:t>
            </a:r>
          </a:p>
        </p:txBody>
      </p:sp>
      <p:pic>
        <p:nvPicPr>
          <p:cNvPr id="6" name="图片 5">
            <a:extLst>
              <a:ext uri="{FF2B5EF4-FFF2-40B4-BE49-F238E27FC236}">
                <a16:creationId xmlns:a16="http://schemas.microsoft.com/office/drawing/2014/main" id="{E5778395-ABA8-411D-892D-B6CB300EC1E2}"/>
              </a:ext>
            </a:extLst>
          </p:cNvPr>
          <p:cNvPicPr>
            <a:picLocks noChangeAspect="1"/>
          </p:cNvPicPr>
          <p:nvPr/>
        </p:nvPicPr>
        <p:blipFill>
          <a:blip r:embed="rId2"/>
          <a:stretch>
            <a:fillRect/>
          </a:stretch>
        </p:blipFill>
        <p:spPr>
          <a:xfrm>
            <a:off x="911199" y="1399316"/>
            <a:ext cx="249537" cy="311188"/>
          </a:xfrm>
          <a:prstGeom prst="rect">
            <a:avLst/>
          </a:prstGeom>
        </p:spPr>
      </p:pic>
      <p:pic>
        <p:nvPicPr>
          <p:cNvPr id="8" name="图片 7">
            <a:extLst>
              <a:ext uri="{FF2B5EF4-FFF2-40B4-BE49-F238E27FC236}">
                <a16:creationId xmlns:a16="http://schemas.microsoft.com/office/drawing/2014/main" id="{07BC48B5-AB61-401C-BB94-B72F36104B3F}"/>
              </a:ext>
            </a:extLst>
          </p:cNvPr>
          <p:cNvPicPr>
            <a:picLocks noChangeAspect="1"/>
          </p:cNvPicPr>
          <p:nvPr/>
        </p:nvPicPr>
        <p:blipFill>
          <a:blip r:embed="rId3"/>
          <a:stretch>
            <a:fillRect/>
          </a:stretch>
        </p:blipFill>
        <p:spPr>
          <a:xfrm>
            <a:off x="3248961" y="1745008"/>
            <a:ext cx="327007" cy="318089"/>
          </a:xfrm>
          <a:prstGeom prst="rect">
            <a:avLst/>
          </a:prstGeom>
        </p:spPr>
      </p:pic>
      <p:pic>
        <p:nvPicPr>
          <p:cNvPr id="10" name="图片 9">
            <a:extLst>
              <a:ext uri="{FF2B5EF4-FFF2-40B4-BE49-F238E27FC236}">
                <a16:creationId xmlns:a16="http://schemas.microsoft.com/office/drawing/2014/main" id="{21CE1FCB-2770-4CAD-8459-3CCAF83A2EC1}"/>
              </a:ext>
            </a:extLst>
          </p:cNvPr>
          <p:cNvPicPr>
            <a:picLocks noChangeAspect="1"/>
          </p:cNvPicPr>
          <p:nvPr/>
        </p:nvPicPr>
        <p:blipFill>
          <a:blip r:embed="rId4"/>
          <a:stretch>
            <a:fillRect/>
          </a:stretch>
        </p:blipFill>
        <p:spPr>
          <a:xfrm>
            <a:off x="2393830" y="2123700"/>
            <a:ext cx="4356340" cy="509546"/>
          </a:xfrm>
          <a:prstGeom prst="rect">
            <a:avLst/>
          </a:prstGeom>
        </p:spPr>
      </p:pic>
      <p:sp>
        <p:nvSpPr>
          <p:cNvPr id="11" name="文本框 10">
            <a:extLst>
              <a:ext uri="{FF2B5EF4-FFF2-40B4-BE49-F238E27FC236}">
                <a16:creationId xmlns:a16="http://schemas.microsoft.com/office/drawing/2014/main" id="{DEE6D46A-1039-4DF2-B862-24CB61990276}"/>
              </a:ext>
            </a:extLst>
          </p:cNvPr>
          <p:cNvSpPr txBox="1"/>
          <p:nvPr/>
        </p:nvSpPr>
        <p:spPr>
          <a:xfrm>
            <a:off x="7715810" y="2193807"/>
            <a:ext cx="738078" cy="369332"/>
          </a:xfrm>
          <a:prstGeom prst="rect">
            <a:avLst/>
          </a:prstGeom>
          <a:noFill/>
        </p:spPr>
        <p:txBody>
          <a:bodyPr wrap="square">
            <a:spAutoFit/>
          </a:bodyPr>
          <a:lstStyle/>
          <a:p>
            <a:r>
              <a:rPr lang="en-US" altLang="zh-CN" sz="1800" b="0" i="0" u="none" strike="noStrike" baseline="0" dirty="0">
                <a:latin typeface="Times New Roman" panose="02020603050405020304" pitchFamily="18" charset="0"/>
                <a:cs typeface="Times New Roman" panose="02020603050405020304" pitchFamily="18" charset="0"/>
              </a:rPr>
              <a:t>(2-34)</a:t>
            </a:r>
            <a:endParaRPr lang="zh-CN" altLang="en-US"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7D13321C-4CCC-4DF5-9E4E-E1DA0EF8692A}"/>
              </a:ext>
            </a:extLst>
          </p:cNvPr>
          <p:cNvSpPr txBox="1"/>
          <p:nvPr/>
        </p:nvSpPr>
        <p:spPr>
          <a:xfrm>
            <a:off x="985636" y="2702805"/>
            <a:ext cx="6064370" cy="369332"/>
          </a:xfrm>
          <a:prstGeom prst="rect">
            <a:avLst/>
          </a:prstGeom>
          <a:noFill/>
        </p:spPr>
        <p:txBody>
          <a:bodyPr wrap="square">
            <a:spAutoFit/>
          </a:bodyPr>
          <a:lstStyle/>
          <a:p>
            <a:pPr algn="l"/>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第二步：对于固定的</a:t>
            </a:r>
            <a:r>
              <a:rPr lang="en-US" altLang="zh-CN" i="1" dirty="0">
                <a:latin typeface="Times New Roman" panose="02020603050405020304" pitchFamily="18" charset="0"/>
                <a:ea typeface="楷体" panose="02010609060101010101" pitchFamily="49" charset="-122"/>
              </a:rPr>
              <a:t>ϕ</a:t>
            </a:r>
            <a:r>
              <a:rPr lang="en-US" altLang="zh-CN" i="1" baseline="30000" dirty="0">
                <a:latin typeface="Times New Roman" panose="02020603050405020304" pitchFamily="18" charset="0"/>
                <a:ea typeface="楷体" panose="02010609060101010101" pitchFamily="49" charset="-122"/>
              </a:rPr>
              <a:t>k+1</a:t>
            </a:r>
            <a:r>
              <a:rPr lang="zh-CN" altLang="en-US" dirty="0">
                <a:latin typeface="Times New Roman" panose="02020603050405020304" pitchFamily="18" charset="0"/>
                <a:ea typeface="楷体" panose="02010609060101010101" pitchFamily="49" charset="-122"/>
              </a:rPr>
              <a:t>，关于    极小化</a:t>
            </a:r>
            <a:r>
              <a:rPr lang="en-US" altLang="zh-CN" dirty="0">
                <a:latin typeface="Times New Roman" panose="02020603050405020304" pitchFamily="18" charset="0"/>
                <a:ea typeface="楷体" panose="02010609060101010101" pitchFamily="49" charset="-122"/>
              </a:rPr>
              <a:t>(2-29)</a:t>
            </a:r>
            <a:r>
              <a:rPr lang="zh-CN" altLang="en-US" dirty="0">
                <a:latin typeface="Times New Roman" panose="02020603050405020304" pitchFamily="18" charset="0"/>
                <a:ea typeface="楷体" panose="02010609060101010101" pitchFamily="49" charset="-122"/>
              </a:rPr>
              <a:t>：</a:t>
            </a:r>
          </a:p>
        </p:txBody>
      </p:sp>
      <p:pic>
        <p:nvPicPr>
          <p:cNvPr id="14" name="图片 13">
            <a:extLst>
              <a:ext uri="{FF2B5EF4-FFF2-40B4-BE49-F238E27FC236}">
                <a16:creationId xmlns:a16="http://schemas.microsoft.com/office/drawing/2014/main" id="{2E28A608-71A1-4093-835E-B11DD5B8169A}"/>
              </a:ext>
            </a:extLst>
          </p:cNvPr>
          <p:cNvPicPr>
            <a:picLocks noChangeAspect="1"/>
          </p:cNvPicPr>
          <p:nvPr/>
        </p:nvPicPr>
        <p:blipFill>
          <a:blip r:embed="rId2"/>
          <a:stretch>
            <a:fillRect/>
          </a:stretch>
        </p:blipFill>
        <p:spPr>
          <a:xfrm>
            <a:off x="4296585" y="2711425"/>
            <a:ext cx="249537" cy="311188"/>
          </a:xfrm>
          <a:prstGeom prst="rect">
            <a:avLst/>
          </a:prstGeom>
        </p:spPr>
      </p:pic>
      <p:sp>
        <p:nvSpPr>
          <p:cNvPr id="16" name="文本框 15">
            <a:extLst>
              <a:ext uri="{FF2B5EF4-FFF2-40B4-BE49-F238E27FC236}">
                <a16:creationId xmlns:a16="http://schemas.microsoft.com/office/drawing/2014/main" id="{A766372E-F256-47AC-A095-C69F25212E3F}"/>
              </a:ext>
            </a:extLst>
          </p:cNvPr>
          <p:cNvSpPr txBox="1"/>
          <p:nvPr/>
        </p:nvSpPr>
        <p:spPr>
          <a:xfrm>
            <a:off x="414067" y="3792034"/>
            <a:ext cx="8220975" cy="923330"/>
          </a:xfrm>
          <a:prstGeom prst="rect">
            <a:avLst/>
          </a:prstGeom>
          <a:noFill/>
        </p:spPr>
        <p:txBody>
          <a:bodyPr wrap="square">
            <a:spAutoFit/>
          </a:bodyPr>
          <a:lstStyle/>
          <a:p>
            <a:pPr algn="l"/>
            <a:r>
              <a:rPr lang="zh-CN" altLang="en-US" dirty="0">
                <a:latin typeface="Times New Roman" panose="02020603050405020304" pitchFamily="18" charset="0"/>
                <a:ea typeface="楷体" panose="02010609060101010101" pitchFamily="49" charset="-122"/>
              </a:rPr>
              <a:t>        对于第一步，由于已经用</a:t>
            </a:r>
            <a:r>
              <a:rPr lang="en-US" altLang="zh-CN" dirty="0">
                <a:latin typeface="Times New Roman" panose="02020603050405020304" pitchFamily="18" charset="0"/>
                <a:ea typeface="楷体" panose="02010609060101010101" pitchFamily="49" charset="-122"/>
              </a:rPr>
              <a:t>Split Bregman </a:t>
            </a:r>
            <a:r>
              <a:rPr lang="zh-CN" altLang="en-US" dirty="0">
                <a:latin typeface="Times New Roman" panose="02020603050405020304" pitchFamily="18" charset="0"/>
                <a:ea typeface="楷体" panose="02010609060101010101" pitchFamily="49" charset="-122"/>
              </a:rPr>
              <a:t>方法将</a:t>
            </a:r>
            <a:r>
              <a:rPr lang="en-US" altLang="zh-CN" i="1" dirty="0">
                <a:latin typeface="Times New Roman" panose="02020603050405020304" pitchFamily="18" charset="0"/>
                <a:ea typeface="楷体" panose="02010609060101010101" pitchFamily="49" charset="-122"/>
              </a:rPr>
              <a:t>ϕ</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分离出来，关于</a:t>
            </a:r>
            <a:r>
              <a:rPr lang="en-US" altLang="zh-CN" i="1" dirty="0">
                <a:latin typeface="Times New Roman" panose="02020603050405020304" pitchFamily="18" charset="0"/>
                <a:ea typeface="楷体" panose="02010609060101010101" pitchFamily="49" charset="-122"/>
              </a:rPr>
              <a:t>ϕ</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的优化问题现在是可微的。这里应用变分方法和</a:t>
            </a:r>
            <a:r>
              <a:rPr lang="en-US" altLang="zh-CN" dirty="0">
                <a:latin typeface="Times New Roman" panose="02020603050405020304" pitchFamily="18" charset="0"/>
                <a:ea typeface="楷体" panose="02010609060101010101" pitchFamily="49" charset="-122"/>
              </a:rPr>
              <a:t>Gauss-Seidel </a:t>
            </a:r>
            <a:r>
              <a:rPr lang="zh-CN" altLang="en-US" dirty="0">
                <a:latin typeface="Times New Roman" panose="02020603050405020304" pitchFamily="18" charset="0"/>
                <a:ea typeface="楷体" panose="02010609060101010101" pitchFamily="49" charset="-122"/>
              </a:rPr>
              <a:t>方法解关于</a:t>
            </a:r>
            <a:r>
              <a:rPr lang="en-US" altLang="zh-CN" i="1" dirty="0">
                <a:latin typeface="Times New Roman" panose="02020603050405020304" pitchFamily="18" charset="0"/>
                <a:ea typeface="楷体" panose="02010609060101010101" pitchFamily="49" charset="-122"/>
              </a:rPr>
              <a:t>ϕ</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的极小化问题</a:t>
            </a:r>
            <a:r>
              <a:rPr lang="en-US" altLang="zh-CN" dirty="0">
                <a:latin typeface="Times New Roman" panose="02020603050405020304" pitchFamily="18" charset="0"/>
                <a:ea typeface="楷体" panose="02010609060101010101" pitchFamily="49" charset="-122"/>
              </a:rPr>
              <a:t>(2-34)</a:t>
            </a:r>
            <a:r>
              <a:rPr lang="zh-CN" altLang="en-US" dirty="0">
                <a:latin typeface="Times New Roman" panose="02020603050405020304" pitchFamily="18" charset="0"/>
                <a:ea typeface="楷体" panose="02010609060101010101" pitchFamily="49" charset="-122"/>
              </a:rPr>
              <a:t>，在如下定理</a:t>
            </a:r>
            <a:r>
              <a:rPr lang="en-US" altLang="zh-CN" dirty="0">
                <a:latin typeface="Times New Roman" panose="02020603050405020304" pitchFamily="18" charset="0"/>
                <a:ea typeface="楷体" panose="02010609060101010101" pitchFamily="49" charset="-122"/>
              </a:rPr>
              <a:t>2.7 </a:t>
            </a:r>
            <a:r>
              <a:rPr lang="zh-CN" altLang="en-US" dirty="0">
                <a:latin typeface="Times New Roman" panose="02020603050405020304" pitchFamily="18" charset="0"/>
                <a:ea typeface="楷体" panose="02010609060101010101" pitchFamily="49" charset="-122"/>
              </a:rPr>
              <a:t>中给出</a:t>
            </a:r>
            <a:r>
              <a:rPr lang="en-US" altLang="zh-CN" i="1" dirty="0">
                <a:latin typeface="Times New Roman" panose="02020603050405020304" pitchFamily="18" charset="0"/>
                <a:ea typeface="楷体" panose="02010609060101010101" pitchFamily="49" charset="-122"/>
              </a:rPr>
              <a:t>ϕ</a:t>
            </a:r>
            <a:r>
              <a:rPr lang="en-US" altLang="zh-CN" i="1" baseline="30000" dirty="0">
                <a:latin typeface="Times New Roman" panose="02020603050405020304" pitchFamily="18" charset="0"/>
                <a:ea typeface="楷体" panose="02010609060101010101" pitchFamily="49" charset="-122"/>
              </a:rPr>
              <a:t>k+1</a:t>
            </a:r>
            <a:r>
              <a:rPr lang="en-US" altLang="zh-CN" baseline="30000"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的迭代格式。</a:t>
            </a:r>
          </a:p>
        </p:txBody>
      </p:sp>
      <p:sp>
        <p:nvSpPr>
          <p:cNvPr id="18" name="文本框 17">
            <a:extLst>
              <a:ext uri="{FF2B5EF4-FFF2-40B4-BE49-F238E27FC236}">
                <a16:creationId xmlns:a16="http://schemas.microsoft.com/office/drawing/2014/main" id="{A1C80D0D-5E95-4A87-ACF7-87CD35F5152B}"/>
              </a:ext>
            </a:extLst>
          </p:cNvPr>
          <p:cNvSpPr txBox="1"/>
          <p:nvPr/>
        </p:nvSpPr>
        <p:spPr>
          <a:xfrm>
            <a:off x="414067" y="4862644"/>
            <a:ext cx="8220975" cy="646331"/>
          </a:xfrm>
          <a:prstGeom prst="rect">
            <a:avLst/>
          </a:prstGeom>
          <a:noFill/>
        </p:spPr>
        <p:txBody>
          <a:bodyPr wrap="square">
            <a:spAutoFit/>
          </a:bodyPr>
          <a:lstStyle/>
          <a:p>
            <a:pPr algn="l"/>
            <a:r>
              <a:rPr lang="zh-CN" altLang="en-US" b="1" dirty="0">
                <a:latin typeface="Times New Roman" panose="02020603050405020304" pitchFamily="18" charset="0"/>
                <a:ea typeface="楷体" panose="02010609060101010101" pitchFamily="49" charset="-122"/>
              </a:rPr>
              <a:t>定理</a:t>
            </a:r>
            <a:r>
              <a:rPr lang="en-US" altLang="zh-CN" b="1" dirty="0">
                <a:latin typeface="Times New Roman" panose="02020603050405020304" pitchFamily="18" charset="0"/>
                <a:ea typeface="楷体" panose="02010609060101010101" pitchFamily="49" charset="-122"/>
              </a:rPr>
              <a:t>2.7 </a:t>
            </a:r>
            <a:r>
              <a:rPr lang="zh-CN" altLang="en-US" dirty="0">
                <a:latin typeface="Times New Roman" panose="02020603050405020304" pitchFamily="18" charset="0"/>
                <a:ea typeface="楷体" panose="02010609060101010101" pitchFamily="49" charset="-122"/>
              </a:rPr>
              <a:t>对于固定的</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，极小化问题</a:t>
            </a:r>
            <a:r>
              <a:rPr lang="en-US" altLang="zh-CN" dirty="0">
                <a:latin typeface="Times New Roman" panose="02020603050405020304" pitchFamily="18" charset="0"/>
                <a:ea typeface="楷体" panose="02010609060101010101" pitchFamily="49" charset="-122"/>
              </a:rPr>
              <a:t>(2-34) </a:t>
            </a:r>
            <a:r>
              <a:rPr lang="zh-CN" altLang="en-US" dirty="0">
                <a:latin typeface="Times New Roman" panose="02020603050405020304" pitchFamily="18" charset="0"/>
                <a:ea typeface="楷体" panose="02010609060101010101" pitchFamily="49" charset="-122"/>
              </a:rPr>
              <a:t>的极小点</a:t>
            </a:r>
            <a:r>
              <a:rPr lang="en-US" altLang="zh-CN" i="1" dirty="0">
                <a:latin typeface="Times New Roman" panose="02020603050405020304" pitchFamily="18" charset="0"/>
                <a:ea typeface="楷体" panose="02010609060101010101" pitchFamily="49" charset="-122"/>
              </a:rPr>
              <a:t>ϕ</a:t>
            </a:r>
            <a:r>
              <a:rPr lang="en-US" altLang="zh-CN" i="1" baseline="30000" dirty="0">
                <a:latin typeface="Times New Roman" panose="02020603050405020304" pitchFamily="18" charset="0"/>
                <a:ea typeface="楷体" panose="02010609060101010101" pitchFamily="49" charset="-122"/>
              </a:rPr>
              <a:t>k+1</a:t>
            </a:r>
            <a:r>
              <a:rPr lang="zh-CN" altLang="en-US" dirty="0">
                <a:latin typeface="Times New Roman" panose="02020603050405020304" pitchFamily="18" charset="0"/>
                <a:ea typeface="楷体" panose="02010609060101010101" pitchFamily="49" charset="-122"/>
              </a:rPr>
              <a:t>满足如下欧拉</a:t>
            </a:r>
            <a:r>
              <a:rPr lang="en-US" altLang="zh-CN"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拉格朗日方程：</a:t>
            </a:r>
          </a:p>
        </p:txBody>
      </p:sp>
      <p:pic>
        <p:nvPicPr>
          <p:cNvPr id="19" name="图片 18">
            <a:extLst>
              <a:ext uri="{FF2B5EF4-FFF2-40B4-BE49-F238E27FC236}">
                <a16:creationId xmlns:a16="http://schemas.microsoft.com/office/drawing/2014/main" id="{E5966DF7-879F-4986-A4ED-ACB0E34A62C0}"/>
              </a:ext>
            </a:extLst>
          </p:cNvPr>
          <p:cNvPicPr>
            <a:picLocks noChangeAspect="1"/>
          </p:cNvPicPr>
          <p:nvPr/>
        </p:nvPicPr>
        <p:blipFill>
          <a:blip r:embed="rId3"/>
          <a:stretch>
            <a:fillRect/>
          </a:stretch>
        </p:blipFill>
        <p:spPr>
          <a:xfrm>
            <a:off x="2438079" y="4902224"/>
            <a:ext cx="327007" cy="318089"/>
          </a:xfrm>
          <a:prstGeom prst="rect">
            <a:avLst/>
          </a:prstGeom>
        </p:spPr>
      </p:pic>
      <p:pic>
        <p:nvPicPr>
          <p:cNvPr id="21" name="图片 20">
            <a:extLst>
              <a:ext uri="{FF2B5EF4-FFF2-40B4-BE49-F238E27FC236}">
                <a16:creationId xmlns:a16="http://schemas.microsoft.com/office/drawing/2014/main" id="{7FE5F365-B93C-4914-9F60-E507E73D466A}"/>
              </a:ext>
            </a:extLst>
          </p:cNvPr>
          <p:cNvPicPr>
            <a:picLocks noChangeAspect="1"/>
          </p:cNvPicPr>
          <p:nvPr/>
        </p:nvPicPr>
        <p:blipFill>
          <a:blip r:embed="rId5"/>
          <a:stretch>
            <a:fillRect/>
          </a:stretch>
        </p:blipFill>
        <p:spPr>
          <a:xfrm>
            <a:off x="2562045" y="5410723"/>
            <a:ext cx="4019909" cy="497143"/>
          </a:xfrm>
          <a:prstGeom prst="rect">
            <a:avLst/>
          </a:prstGeom>
        </p:spPr>
      </p:pic>
      <p:pic>
        <p:nvPicPr>
          <p:cNvPr id="23" name="图片 22">
            <a:extLst>
              <a:ext uri="{FF2B5EF4-FFF2-40B4-BE49-F238E27FC236}">
                <a16:creationId xmlns:a16="http://schemas.microsoft.com/office/drawing/2014/main" id="{3116AAD5-4FB8-4B7F-854B-E7B3406006D3}"/>
              </a:ext>
            </a:extLst>
          </p:cNvPr>
          <p:cNvPicPr>
            <a:picLocks noChangeAspect="1"/>
          </p:cNvPicPr>
          <p:nvPr/>
        </p:nvPicPr>
        <p:blipFill>
          <a:blip r:embed="rId6"/>
          <a:stretch>
            <a:fillRect/>
          </a:stretch>
        </p:blipFill>
        <p:spPr>
          <a:xfrm>
            <a:off x="2487005" y="3162435"/>
            <a:ext cx="4169988" cy="568382"/>
          </a:xfrm>
          <a:prstGeom prst="rect">
            <a:avLst/>
          </a:prstGeom>
        </p:spPr>
      </p:pic>
      <p:sp>
        <p:nvSpPr>
          <p:cNvPr id="24" name="文本框 23">
            <a:extLst>
              <a:ext uri="{FF2B5EF4-FFF2-40B4-BE49-F238E27FC236}">
                <a16:creationId xmlns:a16="http://schemas.microsoft.com/office/drawing/2014/main" id="{BBA5CABE-3A9B-4D73-B044-AE2F512B5C5B}"/>
              </a:ext>
            </a:extLst>
          </p:cNvPr>
          <p:cNvSpPr txBox="1"/>
          <p:nvPr/>
        </p:nvSpPr>
        <p:spPr>
          <a:xfrm>
            <a:off x="7715810" y="3255968"/>
            <a:ext cx="738078" cy="369332"/>
          </a:xfrm>
          <a:prstGeom prst="rect">
            <a:avLst/>
          </a:prstGeom>
          <a:noFill/>
        </p:spPr>
        <p:txBody>
          <a:bodyPr wrap="square">
            <a:spAutoFit/>
          </a:bodyPr>
          <a:lstStyle/>
          <a:p>
            <a:r>
              <a:rPr lang="en-US" altLang="zh-CN" sz="1800" b="0" i="0" u="none" strike="noStrike" baseline="0" dirty="0">
                <a:latin typeface="Times New Roman" panose="02020603050405020304" pitchFamily="18" charset="0"/>
                <a:cs typeface="Times New Roman" panose="02020603050405020304" pitchFamily="18" charset="0"/>
              </a:rPr>
              <a:t>(2-35)</a:t>
            </a:r>
            <a:endParaRPr lang="zh-CN" altLang="en-US"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4AC32926-5CD5-4D5E-ACB5-79B2AF13F1F8}"/>
              </a:ext>
            </a:extLst>
          </p:cNvPr>
          <p:cNvSpPr txBox="1"/>
          <p:nvPr/>
        </p:nvSpPr>
        <p:spPr>
          <a:xfrm>
            <a:off x="7715810" y="5474501"/>
            <a:ext cx="738078" cy="369332"/>
          </a:xfrm>
          <a:prstGeom prst="rect">
            <a:avLst/>
          </a:prstGeom>
          <a:noFill/>
        </p:spPr>
        <p:txBody>
          <a:bodyPr wrap="square">
            <a:spAutoFit/>
          </a:bodyPr>
          <a:lstStyle/>
          <a:p>
            <a:r>
              <a:rPr lang="en-US" altLang="zh-CN" sz="1800" b="0" i="0" u="none" strike="noStrike" baseline="0" dirty="0">
                <a:latin typeface="Times New Roman" panose="02020603050405020304" pitchFamily="18" charset="0"/>
                <a:cs typeface="Times New Roman" panose="02020603050405020304" pitchFamily="18" charset="0"/>
              </a:rPr>
              <a:t>(2-36)</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7">
            <p14:nvContentPartPr>
              <p14:cNvPr id="3" name="墨迹 2">
                <a:extLst>
                  <a:ext uri="{FF2B5EF4-FFF2-40B4-BE49-F238E27FC236}">
                    <a16:creationId xmlns:a16="http://schemas.microsoft.com/office/drawing/2014/main" id="{0C4370D7-23CC-9011-F4E0-C8B1A0401EA3}"/>
                  </a:ext>
                </a:extLst>
              </p14:cNvPr>
              <p14:cNvContentPartPr/>
              <p14:nvPr/>
            </p14:nvContentPartPr>
            <p14:xfrm>
              <a:off x="2329560" y="1709640"/>
              <a:ext cx="5976720" cy="4444200"/>
            </p14:xfrm>
          </p:contentPart>
        </mc:Choice>
        <mc:Fallback>
          <p:pic>
            <p:nvPicPr>
              <p:cNvPr id="3" name="墨迹 2">
                <a:extLst>
                  <a:ext uri="{FF2B5EF4-FFF2-40B4-BE49-F238E27FC236}">
                    <a16:creationId xmlns:a16="http://schemas.microsoft.com/office/drawing/2014/main" id="{0C4370D7-23CC-9011-F4E0-C8B1A0401EA3}"/>
                  </a:ext>
                </a:extLst>
              </p:cNvPr>
              <p:cNvPicPr/>
              <p:nvPr/>
            </p:nvPicPr>
            <p:blipFill>
              <a:blip r:embed="rId8"/>
              <a:stretch>
                <a:fillRect/>
              </a:stretch>
            </p:blipFill>
            <p:spPr>
              <a:xfrm>
                <a:off x="2320200" y="1700280"/>
                <a:ext cx="5995440" cy="4462920"/>
              </a:xfrm>
              <a:prstGeom prst="rect">
                <a:avLst/>
              </a:prstGeom>
            </p:spPr>
          </p:pic>
        </mc:Fallback>
      </mc:AlternateContent>
    </p:spTree>
    <p:extLst>
      <p:ext uri="{BB962C8B-B14F-4D97-AF65-F5344CB8AC3E}">
        <p14:creationId xmlns:p14="http://schemas.microsoft.com/office/powerpoint/2010/main" val="2572165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063D6F2-07AB-4B2F-8951-5621F32FB2EB}"/>
              </a:ext>
            </a:extLst>
          </p:cNvPr>
          <p:cNvSpPr txBox="1"/>
          <p:nvPr/>
        </p:nvSpPr>
        <p:spPr>
          <a:xfrm>
            <a:off x="3541590" y="1696052"/>
            <a:ext cx="2060821" cy="2215991"/>
          </a:xfrm>
          <a:prstGeom prst="rect">
            <a:avLst/>
          </a:prstGeom>
          <a:noFill/>
        </p:spPr>
        <p:txBody>
          <a:bodyPr wrap="none" lIns="0" rtlCol="0">
            <a:spAutoFit/>
          </a:bodyPr>
          <a:lstStyle/>
          <a:p>
            <a:pPr defTabSz="914400"/>
            <a:r>
              <a:rPr kumimoji="1" lang="en-US" altLang="zh-CN" sz="13800" b="1" dirty="0">
                <a:gradFill>
                  <a:gsLst>
                    <a:gs pos="0">
                      <a:srgbClr val="02429B"/>
                    </a:gs>
                    <a:gs pos="100000">
                      <a:schemeClr val="bg1">
                        <a:lumMod val="100000"/>
                      </a:schemeClr>
                    </a:gs>
                  </a:gsLst>
                  <a:lin ang="5400000" scaled="1"/>
                </a:gradFill>
                <a:latin typeface="Arial"/>
                <a:ea typeface="微软雅黑"/>
              </a:rPr>
              <a:t>02</a:t>
            </a:r>
            <a:endParaRPr kumimoji="1" lang="zh-CN" altLang="en-US" sz="13800" b="1" dirty="0">
              <a:gradFill>
                <a:gsLst>
                  <a:gs pos="0">
                    <a:srgbClr val="02429B"/>
                  </a:gs>
                  <a:gs pos="100000">
                    <a:schemeClr val="bg1">
                      <a:lumMod val="100000"/>
                    </a:schemeClr>
                  </a:gs>
                </a:gsLst>
                <a:lin ang="5400000" scaled="1"/>
              </a:gradFill>
              <a:latin typeface="Arial"/>
              <a:ea typeface="微软雅黑"/>
            </a:endParaRPr>
          </a:p>
        </p:txBody>
      </p:sp>
      <p:sp>
        <p:nvSpPr>
          <p:cNvPr id="6" name="文本占位符 39">
            <a:extLst>
              <a:ext uri="{FF2B5EF4-FFF2-40B4-BE49-F238E27FC236}">
                <a16:creationId xmlns:a16="http://schemas.microsoft.com/office/drawing/2014/main" id="{A8E3F343-7FAB-4A69-898E-3173B787586C}"/>
              </a:ext>
            </a:extLst>
          </p:cNvPr>
          <p:cNvSpPr txBox="1">
            <a:spLocks/>
          </p:cNvSpPr>
          <p:nvPr/>
        </p:nvSpPr>
        <p:spPr>
          <a:xfrm>
            <a:off x="2276187" y="3028846"/>
            <a:ext cx="4598561" cy="883197"/>
          </a:xfrm>
          <a:prstGeom prst="rect">
            <a:avLst/>
          </a:prstGeom>
        </p:spPr>
        <p:txBody>
          <a:bodyPr lIns="0" tIns="0" rIns="0" bIns="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Font typeface="Arial" panose="020B0604020202020204" pitchFamily="34" charset="0"/>
              <a:buNone/>
            </a:pPr>
            <a:r>
              <a:rPr lang="en-US" altLang="zh-CN" sz="6000" b="1" kern="0" dirty="0">
                <a:solidFill>
                  <a:srgbClr val="0D47A1"/>
                </a:solidFill>
                <a:latin typeface="微软雅黑" panose="020B0503020204020204" pitchFamily="34" charset="-122"/>
                <a:ea typeface="微软雅黑" panose="020B0503020204020204" pitchFamily="34" charset="-122"/>
              </a:rPr>
              <a:t>GCRSF</a:t>
            </a:r>
            <a:r>
              <a:rPr lang="zh-CN" altLang="en-US" sz="6000" b="1" dirty="0">
                <a:solidFill>
                  <a:srgbClr val="0D47A1"/>
                </a:solidFill>
                <a:latin typeface="微软雅黑" panose="020B0503020204020204" pitchFamily="34" charset="-122"/>
                <a:ea typeface="微软雅黑" panose="020B0503020204020204" pitchFamily="34" charset="-122"/>
              </a:rPr>
              <a:t>模型</a:t>
            </a:r>
          </a:p>
        </p:txBody>
      </p:sp>
      <p:sp>
        <p:nvSpPr>
          <p:cNvPr id="7" name="文本框 6">
            <a:extLst>
              <a:ext uri="{FF2B5EF4-FFF2-40B4-BE49-F238E27FC236}">
                <a16:creationId xmlns:a16="http://schemas.microsoft.com/office/drawing/2014/main" id="{8B66DCC4-92F1-4EFD-8635-820828791AEF}"/>
              </a:ext>
            </a:extLst>
          </p:cNvPr>
          <p:cNvSpPr txBox="1"/>
          <p:nvPr/>
        </p:nvSpPr>
        <p:spPr>
          <a:xfrm>
            <a:off x="1576721" y="3836589"/>
            <a:ext cx="5990558" cy="307777"/>
          </a:xfrm>
          <a:prstGeom prst="rect">
            <a:avLst/>
          </a:prstGeom>
          <a:noFill/>
        </p:spPr>
        <p:txBody>
          <a:bodyPr wrap="square" lIns="0" tIns="0" rIns="0" bIns="0" rtlCol="0" anchor="ctr" anchorCtr="0">
            <a:normAutofit/>
          </a:bodyPr>
          <a:lstStyle/>
          <a:p>
            <a:pPr algn="dist" defTabSz="914400"/>
            <a:r>
              <a:rPr kumimoji="1" lang="en-US" altLang="zh-CN" sz="2000" dirty="0">
                <a:solidFill>
                  <a:srgbClr val="768395"/>
                </a:solidFill>
                <a:latin typeface="Arial"/>
                <a:ea typeface="微软雅黑"/>
              </a:rPr>
              <a:t>Background and Purpose</a:t>
            </a:r>
            <a:endParaRPr kumimoji="1" lang="zh-CN" altLang="en-US" sz="2000" dirty="0">
              <a:solidFill>
                <a:srgbClr val="768395"/>
              </a:solidFill>
              <a:latin typeface="Arial"/>
              <a:ea typeface="微软雅黑"/>
            </a:endParaRPr>
          </a:p>
        </p:txBody>
      </p:sp>
    </p:spTree>
    <p:extLst>
      <p:ext uri="{BB962C8B-B14F-4D97-AF65-F5344CB8AC3E}">
        <p14:creationId xmlns:p14="http://schemas.microsoft.com/office/powerpoint/2010/main" val="27785044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788FC3-5B6D-4E2B-BA13-B4EC2766D695}"/>
              </a:ext>
            </a:extLst>
          </p:cNvPr>
          <p:cNvSpPr>
            <a:spLocks noGrp="1"/>
          </p:cNvSpPr>
          <p:nvPr>
            <p:ph type="title"/>
          </p:nvPr>
        </p:nvSpPr>
        <p:spPr/>
        <p:txBody>
          <a:bodyPr>
            <a:normAutofit/>
          </a:bodyPr>
          <a:lstStyle/>
          <a:p>
            <a:r>
              <a:rPr lang="en-US" altLang="zh-CN" sz="2400" dirty="0"/>
              <a:t>2.3 </a:t>
            </a:r>
            <a:r>
              <a:rPr lang="en-US" altLang="zh-CN" sz="2400" b="0" i="0" u="none" strike="noStrike" baseline="0" dirty="0">
                <a:latin typeface="NimbusRomNo9L-Regu"/>
              </a:rPr>
              <a:t>Split Bregman </a:t>
            </a:r>
            <a:r>
              <a:rPr lang="zh-CN" altLang="en-US" sz="2400" b="0" i="0" u="none" strike="noStrike" baseline="0" dirty="0">
                <a:latin typeface="NimbusRomNo9L-Regu"/>
              </a:rPr>
              <a:t>方法</a:t>
            </a:r>
            <a:r>
              <a:rPr lang="zh-CN" altLang="en-US" sz="2400" b="0" i="0" u="none" strike="noStrike" baseline="0" dirty="0">
                <a:latin typeface="黑体" panose="02010609060101010101" pitchFamily="49" charset="-122"/>
                <a:ea typeface="黑体" panose="02010609060101010101" pitchFamily="49" charset="-122"/>
              </a:rPr>
              <a:t>极小化</a:t>
            </a:r>
            <a:r>
              <a:rPr lang="en-US" altLang="zh-CN" sz="2400" b="0" i="0" u="none" strike="noStrike" baseline="0" dirty="0">
                <a:latin typeface="NimbusRomNo9L-Regu"/>
                <a:ea typeface="黑体" panose="02010609060101010101" pitchFamily="49" charset="-122"/>
              </a:rPr>
              <a:t>GCRSF </a:t>
            </a:r>
            <a:r>
              <a:rPr lang="zh-CN" altLang="en-US" sz="2400" b="0" i="0" u="none" strike="noStrike" baseline="0" dirty="0">
                <a:latin typeface="黑体" panose="02010609060101010101" pitchFamily="49" charset="-122"/>
                <a:ea typeface="黑体" panose="02010609060101010101" pitchFamily="49" charset="-122"/>
              </a:rPr>
              <a:t>模型</a:t>
            </a:r>
            <a:endParaRPr lang="zh-CN" altLang="en-US" sz="2400" dirty="0"/>
          </a:p>
        </p:txBody>
      </p:sp>
      <p:sp>
        <p:nvSpPr>
          <p:cNvPr id="4" name="文本框 3">
            <a:extLst>
              <a:ext uri="{FF2B5EF4-FFF2-40B4-BE49-F238E27FC236}">
                <a16:creationId xmlns:a16="http://schemas.microsoft.com/office/drawing/2014/main" id="{32E0D464-09E8-4224-9A69-5921BB0BDE7A}"/>
              </a:ext>
            </a:extLst>
          </p:cNvPr>
          <p:cNvSpPr txBox="1"/>
          <p:nvPr/>
        </p:nvSpPr>
        <p:spPr>
          <a:xfrm>
            <a:off x="526211" y="1053094"/>
            <a:ext cx="8134710" cy="754694"/>
          </a:xfrm>
          <a:prstGeom prst="rect">
            <a:avLst/>
          </a:prstGeom>
          <a:noFill/>
        </p:spPr>
        <p:txBody>
          <a:bodyPr wrap="square">
            <a:spAutoFit/>
          </a:bodyPr>
          <a:lstStyle/>
          <a:p>
            <a:pPr indent="457200" algn="l">
              <a:lnSpc>
                <a:spcPct val="125000"/>
              </a:lnSpc>
            </a:pPr>
            <a:r>
              <a:rPr lang="zh-CN" altLang="en-US" dirty="0">
                <a:latin typeface="Times New Roman" panose="02020603050405020304" pitchFamily="18" charset="0"/>
                <a:ea typeface="楷体" panose="02010609060101010101" pitchFamily="49" charset="-122"/>
              </a:rPr>
              <a:t>对于该拉普拉斯方程，应用</a:t>
            </a:r>
            <a:r>
              <a:rPr lang="en-US" altLang="zh-CN" dirty="0">
                <a:latin typeface="Times New Roman" panose="02020603050405020304" pitchFamily="18" charset="0"/>
                <a:ea typeface="楷体" panose="02010609060101010101" pitchFamily="49" charset="-122"/>
              </a:rPr>
              <a:t>Gauss-Seidel </a:t>
            </a:r>
            <a:r>
              <a:rPr lang="zh-CN" altLang="en-US" dirty="0">
                <a:latin typeface="Times New Roman" panose="02020603050405020304" pitchFamily="18" charset="0"/>
                <a:ea typeface="楷体" panose="02010609060101010101" pitchFamily="49" charset="-122"/>
              </a:rPr>
              <a:t>思想求解，则对于图像中的每一个像素点</a:t>
            </a:r>
            <a:r>
              <a:rPr lang="en-US" altLang="zh-CN" dirty="0">
                <a:latin typeface="Times New Roman" panose="02020603050405020304" pitchFamily="18" charset="0"/>
                <a:ea typeface="楷体" panose="02010609060101010101" pitchFamily="49" charset="-122"/>
              </a:rPr>
              <a:t>(</a:t>
            </a:r>
            <a:r>
              <a:rPr lang="en-US" altLang="zh-CN" dirty="0" err="1">
                <a:latin typeface="Times New Roman" panose="02020603050405020304" pitchFamily="18" charset="0"/>
                <a:ea typeface="楷体" panose="02010609060101010101" pitchFamily="49" charset="-122"/>
              </a:rPr>
              <a:t>i</a:t>
            </a:r>
            <a:r>
              <a:rPr lang="en-US" altLang="zh-CN" dirty="0">
                <a:latin typeface="Times New Roman" panose="02020603050405020304" pitchFamily="18" charset="0"/>
                <a:ea typeface="楷体" panose="02010609060101010101" pitchFamily="49" charset="-122"/>
              </a:rPr>
              <a:t>, j)</a:t>
            </a:r>
            <a:r>
              <a:rPr lang="zh-CN" altLang="en-US" dirty="0">
                <a:latin typeface="Times New Roman" panose="02020603050405020304" pitchFamily="18" charset="0"/>
                <a:ea typeface="楷体" panose="02010609060101010101" pitchFamily="49" charset="-122"/>
              </a:rPr>
              <a:t>，</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可由如下格式迭代：</a:t>
            </a:r>
          </a:p>
        </p:txBody>
      </p:sp>
      <p:pic>
        <p:nvPicPr>
          <p:cNvPr id="6" name="图片 5">
            <a:extLst>
              <a:ext uri="{FF2B5EF4-FFF2-40B4-BE49-F238E27FC236}">
                <a16:creationId xmlns:a16="http://schemas.microsoft.com/office/drawing/2014/main" id="{70E96467-20B7-4ECC-B504-473EF34D73E1}"/>
              </a:ext>
            </a:extLst>
          </p:cNvPr>
          <p:cNvPicPr>
            <a:picLocks noChangeAspect="1"/>
          </p:cNvPicPr>
          <p:nvPr/>
        </p:nvPicPr>
        <p:blipFill>
          <a:blip r:embed="rId2"/>
          <a:stretch>
            <a:fillRect/>
          </a:stretch>
        </p:blipFill>
        <p:spPr>
          <a:xfrm>
            <a:off x="1897994" y="1466943"/>
            <a:ext cx="413886" cy="345935"/>
          </a:xfrm>
          <a:prstGeom prst="rect">
            <a:avLst/>
          </a:prstGeom>
        </p:spPr>
      </p:pic>
      <p:pic>
        <p:nvPicPr>
          <p:cNvPr id="8" name="图片 7">
            <a:extLst>
              <a:ext uri="{FF2B5EF4-FFF2-40B4-BE49-F238E27FC236}">
                <a16:creationId xmlns:a16="http://schemas.microsoft.com/office/drawing/2014/main" id="{1EE026BF-49BB-42BD-AAB8-127F49FBFCC8}"/>
              </a:ext>
            </a:extLst>
          </p:cNvPr>
          <p:cNvPicPr>
            <a:picLocks noChangeAspect="1"/>
          </p:cNvPicPr>
          <p:nvPr/>
        </p:nvPicPr>
        <p:blipFill>
          <a:blip r:embed="rId3"/>
          <a:stretch>
            <a:fillRect/>
          </a:stretch>
        </p:blipFill>
        <p:spPr>
          <a:xfrm>
            <a:off x="1251237" y="1869814"/>
            <a:ext cx="6641525" cy="1182658"/>
          </a:xfrm>
          <a:prstGeom prst="rect">
            <a:avLst/>
          </a:prstGeom>
        </p:spPr>
      </p:pic>
      <p:sp>
        <p:nvSpPr>
          <p:cNvPr id="9" name="文本框 8">
            <a:extLst>
              <a:ext uri="{FF2B5EF4-FFF2-40B4-BE49-F238E27FC236}">
                <a16:creationId xmlns:a16="http://schemas.microsoft.com/office/drawing/2014/main" id="{76CF0FEA-276B-42F6-84F5-FDC588FE2D4E}"/>
              </a:ext>
            </a:extLst>
          </p:cNvPr>
          <p:cNvSpPr txBox="1"/>
          <p:nvPr/>
        </p:nvSpPr>
        <p:spPr>
          <a:xfrm>
            <a:off x="7892762" y="2276477"/>
            <a:ext cx="738078" cy="369332"/>
          </a:xfrm>
          <a:prstGeom prst="rect">
            <a:avLst/>
          </a:prstGeom>
          <a:noFill/>
        </p:spPr>
        <p:txBody>
          <a:bodyPr wrap="square">
            <a:spAutoFit/>
          </a:bodyPr>
          <a:lstStyle/>
          <a:p>
            <a:r>
              <a:rPr lang="en-US" altLang="zh-CN" sz="1800" b="0" i="0" u="none" strike="noStrike" baseline="0" dirty="0">
                <a:latin typeface="Times New Roman" panose="02020603050405020304" pitchFamily="18" charset="0"/>
                <a:cs typeface="Times New Roman" panose="02020603050405020304" pitchFamily="18" charset="0"/>
              </a:rPr>
              <a:t>(2-37)</a:t>
            </a:r>
            <a:endParaRPr lang="zh-CN" altLang="en-US"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3B67566C-7B1A-435B-967B-2730397A2AEC}"/>
              </a:ext>
            </a:extLst>
          </p:cNvPr>
          <p:cNvSpPr txBox="1"/>
          <p:nvPr/>
        </p:nvSpPr>
        <p:spPr>
          <a:xfrm>
            <a:off x="526210" y="3145844"/>
            <a:ext cx="8134709" cy="369332"/>
          </a:xfrm>
          <a:prstGeom prst="rect">
            <a:avLst/>
          </a:prstGeom>
          <a:noFill/>
        </p:spPr>
        <p:txBody>
          <a:bodyPr wrap="square">
            <a:spAutoFit/>
          </a:bodyPr>
          <a:lstStyle/>
          <a:p>
            <a:pPr algn="l"/>
            <a:r>
              <a:rPr lang="zh-CN" altLang="en-US" b="1" dirty="0">
                <a:latin typeface="Times New Roman" panose="02020603050405020304" pitchFamily="18" charset="0"/>
                <a:ea typeface="楷体" panose="02010609060101010101" pitchFamily="49" charset="-122"/>
              </a:rPr>
              <a:t>证明：</a:t>
            </a:r>
            <a:r>
              <a:rPr lang="zh-CN" altLang="en-US" dirty="0">
                <a:latin typeface="Times New Roman" panose="02020603050405020304" pitchFamily="18" charset="0"/>
                <a:ea typeface="楷体" panose="02010609060101010101" pitchFamily="49" charset="-122"/>
              </a:rPr>
              <a:t> 对于固定的</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，关于</a:t>
            </a:r>
            <a:r>
              <a:rPr lang="en-US" altLang="zh-CN" i="1" dirty="0">
                <a:latin typeface="Times New Roman" panose="02020603050405020304" pitchFamily="18" charset="0"/>
                <a:ea typeface="楷体" panose="02010609060101010101" pitchFamily="49" charset="-122"/>
              </a:rPr>
              <a:t>ϕ</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解极小化问题</a:t>
            </a:r>
            <a:r>
              <a:rPr lang="en-US" altLang="zh-CN" dirty="0">
                <a:latin typeface="Times New Roman" panose="02020603050405020304" pitchFamily="18" charset="0"/>
                <a:ea typeface="楷体" panose="02010609060101010101" pitchFamily="49" charset="-122"/>
              </a:rPr>
              <a:t>(2-34)</a:t>
            </a:r>
            <a:r>
              <a:rPr lang="zh-CN" altLang="en-US" dirty="0">
                <a:latin typeface="Times New Roman" panose="02020603050405020304" pitchFamily="18" charset="0"/>
                <a:ea typeface="楷体" panose="02010609060101010101" pitchFamily="49" charset="-122"/>
              </a:rPr>
              <a:t>，记</a:t>
            </a:r>
          </a:p>
        </p:txBody>
      </p:sp>
      <p:pic>
        <p:nvPicPr>
          <p:cNvPr id="12" name="图片 11">
            <a:extLst>
              <a:ext uri="{FF2B5EF4-FFF2-40B4-BE49-F238E27FC236}">
                <a16:creationId xmlns:a16="http://schemas.microsoft.com/office/drawing/2014/main" id="{6D5DCC4D-677C-4678-AA33-5620BE05F1E6}"/>
              </a:ext>
            </a:extLst>
          </p:cNvPr>
          <p:cNvPicPr>
            <a:picLocks noChangeAspect="1"/>
          </p:cNvPicPr>
          <p:nvPr/>
        </p:nvPicPr>
        <p:blipFill>
          <a:blip r:embed="rId4"/>
          <a:stretch>
            <a:fillRect/>
          </a:stretch>
        </p:blipFill>
        <p:spPr>
          <a:xfrm>
            <a:off x="2507090" y="3128592"/>
            <a:ext cx="327007" cy="318089"/>
          </a:xfrm>
          <a:prstGeom prst="rect">
            <a:avLst/>
          </a:prstGeom>
        </p:spPr>
      </p:pic>
      <p:pic>
        <p:nvPicPr>
          <p:cNvPr id="14" name="图片 13">
            <a:extLst>
              <a:ext uri="{FF2B5EF4-FFF2-40B4-BE49-F238E27FC236}">
                <a16:creationId xmlns:a16="http://schemas.microsoft.com/office/drawing/2014/main" id="{75A0A6E4-DECC-44CA-A4DD-E091FE461ADF}"/>
              </a:ext>
            </a:extLst>
          </p:cNvPr>
          <p:cNvPicPr>
            <a:picLocks noChangeAspect="1"/>
          </p:cNvPicPr>
          <p:nvPr/>
        </p:nvPicPr>
        <p:blipFill>
          <a:blip r:embed="rId5"/>
          <a:stretch>
            <a:fillRect/>
          </a:stretch>
        </p:blipFill>
        <p:spPr>
          <a:xfrm>
            <a:off x="2797114" y="3515176"/>
            <a:ext cx="3549770" cy="541340"/>
          </a:xfrm>
          <a:prstGeom prst="rect">
            <a:avLst/>
          </a:prstGeom>
        </p:spPr>
      </p:pic>
      <p:sp>
        <p:nvSpPr>
          <p:cNvPr id="16" name="文本框 15">
            <a:extLst>
              <a:ext uri="{FF2B5EF4-FFF2-40B4-BE49-F238E27FC236}">
                <a16:creationId xmlns:a16="http://schemas.microsoft.com/office/drawing/2014/main" id="{443266EB-7A2D-46AA-8E66-603F957C049D}"/>
              </a:ext>
            </a:extLst>
          </p:cNvPr>
          <p:cNvSpPr txBox="1"/>
          <p:nvPr/>
        </p:nvSpPr>
        <p:spPr>
          <a:xfrm>
            <a:off x="526210" y="4000976"/>
            <a:ext cx="7720643" cy="369332"/>
          </a:xfrm>
          <a:prstGeom prst="rect">
            <a:avLst/>
          </a:prstGeom>
          <a:noFill/>
        </p:spPr>
        <p:txBody>
          <a:bodyPr wrap="square">
            <a:spAutoFit/>
          </a:bodyPr>
          <a:lstStyle/>
          <a:p>
            <a:r>
              <a:rPr lang="zh-CN" altLang="en-US" dirty="0">
                <a:latin typeface="Times New Roman" panose="02020603050405020304" pitchFamily="18" charset="0"/>
                <a:ea typeface="楷体" panose="02010609060101010101" pitchFamily="49" charset="-122"/>
              </a:rPr>
              <a:t>现在</a:t>
            </a:r>
            <a:r>
              <a:rPr lang="en-US" altLang="zh-CN" i="1" dirty="0">
                <a:latin typeface="Times New Roman" panose="02020603050405020304" pitchFamily="18" charset="0"/>
                <a:ea typeface="楷体" panose="02010609060101010101" pitchFamily="49" charset="-122"/>
              </a:rPr>
              <a:t>E</a:t>
            </a:r>
            <a:r>
              <a:rPr lang="en-US" altLang="zh-CN" baseline="-25000" dirty="0">
                <a:latin typeface="Times New Roman" panose="02020603050405020304" pitchFamily="18" charset="0"/>
                <a:ea typeface="楷体" panose="02010609060101010101" pitchFamily="49" charset="-122"/>
              </a:rPr>
              <a:t>1</a:t>
            </a:r>
            <a:r>
              <a:rPr lang="en-US" altLang="zh-CN" dirty="0">
                <a:latin typeface="Times New Roman" panose="02020603050405020304" pitchFamily="18" charset="0"/>
                <a:ea typeface="楷体" panose="02010609060101010101" pitchFamily="49" charset="-122"/>
              </a:rPr>
              <a:t>(</a:t>
            </a:r>
            <a:r>
              <a:rPr lang="en-US" altLang="zh-CN" i="1" dirty="0">
                <a:latin typeface="Times New Roman" panose="02020603050405020304" pitchFamily="18" charset="0"/>
                <a:ea typeface="楷体" panose="02010609060101010101" pitchFamily="49" charset="-122"/>
              </a:rPr>
              <a:t>ϕ</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关于</a:t>
            </a:r>
            <a:r>
              <a:rPr lang="en-US" altLang="zh-CN" i="1" dirty="0">
                <a:latin typeface="Times New Roman" panose="02020603050405020304" pitchFamily="18" charset="0"/>
                <a:ea typeface="楷体" panose="02010609060101010101" pitchFamily="49" charset="-122"/>
              </a:rPr>
              <a:t>ϕ</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是可微的，因此</a:t>
            </a:r>
            <a:r>
              <a:rPr lang="en-US" altLang="zh-CN" i="1" dirty="0">
                <a:latin typeface="Times New Roman" panose="02020603050405020304" pitchFamily="18" charset="0"/>
                <a:ea typeface="楷体" panose="02010609060101010101" pitchFamily="49" charset="-122"/>
              </a:rPr>
              <a:t>E</a:t>
            </a:r>
            <a:r>
              <a:rPr lang="en-US" altLang="zh-CN" baseline="-25000" dirty="0">
                <a:latin typeface="Times New Roman" panose="02020603050405020304" pitchFamily="18" charset="0"/>
                <a:ea typeface="楷体" panose="02010609060101010101" pitchFamily="49" charset="-122"/>
              </a:rPr>
              <a:t>1</a:t>
            </a:r>
            <a:r>
              <a:rPr lang="en-US" altLang="zh-CN" dirty="0">
                <a:latin typeface="Times New Roman" panose="02020603050405020304" pitchFamily="18" charset="0"/>
                <a:ea typeface="楷体" panose="02010609060101010101" pitchFamily="49" charset="-122"/>
              </a:rPr>
              <a:t>(</a:t>
            </a:r>
            <a:r>
              <a:rPr lang="en-US" altLang="zh-CN" i="1" dirty="0">
                <a:latin typeface="Times New Roman" panose="02020603050405020304" pitchFamily="18" charset="0"/>
                <a:ea typeface="楷体" panose="02010609060101010101" pitchFamily="49" charset="-122"/>
              </a:rPr>
              <a:t>ϕ</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的极小点</a:t>
            </a:r>
            <a:r>
              <a:rPr lang="en-US" altLang="zh-CN" i="1" dirty="0">
                <a:latin typeface="Times New Roman" panose="02020603050405020304" pitchFamily="18" charset="0"/>
                <a:ea typeface="楷体" panose="02010609060101010101" pitchFamily="49" charset="-122"/>
              </a:rPr>
              <a:t>ϕ</a:t>
            </a:r>
            <a:r>
              <a:rPr lang="en-US" altLang="zh-CN" i="1" baseline="30000" dirty="0">
                <a:latin typeface="Times New Roman" panose="02020603050405020304" pitchFamily="18" charset="0"/>
                <a:ea typeface="楷体" panose="02010609060101010101" pitchFamily="49" charset="-122"/>
              </a:rPr>
              <a:t>k+1</a:t>
            </a:r>
            <a:r>
              <a:rPr lang="zh-CN" altLang="en-US" dirty="0">
                <a:latin typeface="Times New Roman" panose="02020603050405020304" pitchFamily="18" charset="0"/>
                <a:ea typeface="楷体" panose="02010609060101010101" pitchFamily="49" charset="-122"/>
              </a:rPr>
              <a:t>满足：</a:t>
            </a:r>
          </a:p>
        </p:txBody>
      </p:sp>
      <p:pic>
        <p:nvPicPr>
          <p:cNvPr id="18" name="图片 17">
            <a:extLst>
              <a:ext uri="{FF2B5EF4-FFF2-40B4-BE49-F238E27FC236}">
                <a16:creationId xmlns:a16="http://schemas.microsoft.com/office/drawing/2014/main" id="{BCADA322-E41A-4126-8BF8-28D1B95F1293}"/>
              </a:ext>
            </a:extLst>
          </p:cNvPr>
          <p:cNvPicPr>
            <a:picLocks noChangeAspect="1"/>
          </p:cNvPicPr>
          <p:nvPr/>
        </p:nvPicPr>
        <p:blipFill>
          <a:blip r:embed="rId6"/>
          <a:stretch>
            <a:fillRect/>
          </a:stretch>
        </p:blipFill>
        <p:spPr>
          <a:xfrm>
            <a:off x="3905967" y="4458981"/>
            <a:ext cx="1192243" cy="282522"/>
          </a:xfrm>
          <a:prstGeom prst="rect">
            <a:avLst/>
          </a:prstGeom>
        </p:spPr>
      </p:pic>
      <p:sp>
        <p:nvSpPr>
          <p:cNvPr id="20" name="文本框 19">
            <a:extLst>
              <a:ext uri="{FF2B5EF4-FFF2-40B4-BE49-F238E27FC236}">
                <a16:creationId xmlns:a16="http://schemas.microsoft.com/office/drawing/2014/main" id="{665BB6CE-A67B-4A85-9302-B480A86179D4}"/>
              </a:ext>
            </a:extLst>
          </p:cNvPr>
          <p:cNvSpPr txBox="1"/>
          <p:nvPr/>
        </p:nvSpPr>
        <p:spPr>
          <a:xfrm>
            <a:off x="526210" y="4810102"/>
            <a:ext cx="4572000" cy="369332"/>
          </a:xfrm>
          <a:prstGeom prst="rect">
            <a:avLst/>
          </a:prstGeom>
          <a:noFill/>
        </p:spPr>
        <p:txBody>
          <a:bodyPr wrap="square">
            <a:spAutoFit/>
          </a:bodyPr>
          <a:lstStyle/>
          <a:p>
            <a:r>
              <a:rPr lang="zh-CN" altLang="en-US" dirty="0">
                <a:latin typeface="Times New Roman" panose="02020603050405020304" pitchFamily="18" charset="0"/>
                <a:ea typeface="楷体" panose="02010609060101010101" pitchFamily="49" charset="-122"/>
              </a:rPr>
              <a:t>可以很容易地推导出：</a:t>
            </a:r>
          </a:p>
        </p:txBody>
      </p:sp>
      <p:pic>
        <p:nvPicPr>
          <p:cNvPr id="22" name="图片 21">
            <a:extLst>
              <a:ext uri="{FF2B5EF4-FFF2-40B4-BE49-F238E27FC236}">
                <a16:creationId xmlns:a16="http://schemas.microsoft.com/office/drawing/2014/main" id="{B6943A88-4575-423A-8717-D22C5C731AB8}"/>
              </a:ext>
            </a:extLst>
          </p:cNvPr>
          <p:cNvPicPr>
            <a:picLocks noChangeAspect="1"/>
          </p:cNvPicPr>
          <p:nvPr/>
        </p:nvPicPr>
        <p:blipFill>
          <a:blip r:embed="rId7"/>
          <a:stretch>
            <a:fillRect/>
          </a:stretch>
        </p:blipFill>
        <p:spPr>
          <a:xfrm>
            <a:off x="2834097" y="5208371"/>
            <a:ext cx="3467818" cy="376353"/>
          </a:xfrm>
          <a:prstGeom prst="rect">
            <a:avLst/>
          </a:prstGeom>
        </p:spPr>
      </p:pic>
      <p:sp>
        <p:nvSpPr>
          <p:cNvPr id="24" name="文本框 23">
            <a:extLst>
              <a:ext uri="{FF2B5EF4-FFF2-40B4-BE49-F238E27FC236}">
                <a16:creationId xmlns:a16="http://schemas.microsoft.com/office/drawing/2014/main" id="{C65D8519-7592-4D74-A43E-94B7696E032B}"/>
              </a:ext>
            </a:extLst>
          </p:cNvPr>
          <p:cNvSpPr txBox="1"/>
          <p:nvPr/>
        </p:nvSpPr>
        <p:spPr>
          <a:xfrm>
            <a:off x="999304" y="5646302"/>
            <a:ext cx="4572000" cy="369332"/>
          </a:xfrm>
          <a:prstGeom prst="rect">
            <a:avLst/>
          </a:prstGeom>
          <a:noFill/>
        </p:spPr>
        <p:txBody>
          <a:bodyPr wrap="square">
            <a:spAutoFit/>
          </a:bodyPr>
          <a:lstStyle/>
          <a:p>
            <a:r>
              <a:rPr lang="zh-CN" altLang="en-US" dirty="0">
                <a:latin typeface="Times New Roman" panose="02020603050405020304" pitchFamily="18" charset="0"/>
                <a:ea typeface="楷体" panose="02010609060101010101" pitchFamily="49" charset="-122"/>
              </a:rPr>
              <a:t>于是，极小点</a:t>
            </a:r>
            <a:r>
              <a:rPr lang="en-US" altLang="zh-CN" i="1" dirty="0">
                <a:latin typeface="Times New Roman" panose="02020603050405020304" pitchFamily="18" charset="0"/>
                <a:ea typeface="楷体" panose="02010609060101010101" pitchFamily="49" charset="-122"/>
              </a:rPr>
              <a:t>ϕ</a:t>
            </a:r>
            <a:r>
              <a:rPr lang="en-US" altLang="zh-CN" i="1" baseline="30000" dirty="0">
                <a:latin typeface="Times New Roman" panose="02020603050405020304" pitchFamily="18" charset="0"/>
                <a:ea typeface="楷体" panose="02010609060101010101" pitchFamily="49" charset="-122"/>
              </a:rPr>
              <a:t>k+1</a:t>
            </a:r>
            <a:r>
              <a:rPr lang="zh-CN" altLang="en-US" dirty="0">
                <a:latin typeface="Times New Roman" panose="02020603050405020304" pitchFamily="18" charset="0"/>
                <a:ea typeface="楷体" panose="02010609060101010101" pitchFamily="49" charset="-122"/>
              </a:rPr>
              <a:t>满足：</a:t>
            </a:r>
          </a:p>
        </p:txBody>
      </p:sp>
      <mc:AlternateContent xmlns:mc="http://schemas.openxmlformats.org/markup-compatibility/2006">
        <mc:Choice xmlns:p14="http://schemas.microsoft.com/office/powerpoint/2010/main" Requires="p14">
          <p:contentPart p14:bwMode="auto" r:id="rId8">
            <p14:nvContentPartPr>
              <p14:cNvPr id="3" name="墨迹 2">
                <a:extLst>
                  <a:ext uri="{FF2B5EF4-FFF2-40B4-BE49-F238E27FC236}">
                    <a16:creationId xmlns:a16="http://schemas.microsoft.com/office/drawing/2014/main" id="{851DC297-5D1E-5F6D-6E00-6BF27268C9D4}"/>
                  </a:ext>
                </a:extLst>
              </p14:cNvPr>
              <p14:cNvContentPartPr/>
              <p14:nvPr/>
            </p14:nvContentPartPr>
            <p14:xfrm>
              <a:off x="3671280" y="2250720"/>
              <a:ext cx="5404680" cy="3605040"/>
            </p14:xfrm>
          </p:contentPart>
        </mc:Choice>
        <mc:Fallback>
          <p:pic>
            <p:nvPicPr>
              <p:cNvPr id="3" name="墨迹 2">
                <a:extLst>
                  <a:ext uri="{FF2B5EF4-FFF2-40B4-BE49-F238E27FC236}">
                    <a16:creationId xmlns:a16="http://schemas.microsoft.com/office/drawing/2014/main" id="{851DC297-5D1E-5F6D-6E00-6BF27268C9D4}"/>
                  </a:ext>
                </a:extLst>
              </p:cNvPr>
              <p:cNvPicPr/>
              <p:nvPr/>
            </p:nvPicPr>
            <p:blipFill>
              <a:blip r:embed="rId9"/>
              <a:stretch>
                <a:fillRect/>
              </a:stretch>
            </p:blipFill>
            <p:spPr>
              <a:xfrm>
                <a:off x="3661920" y="2241360"/>
                <a:ext cx="5423400" cy="3623760"/>
              </a:xfrm>
              <a:prstGeom prst="rect">
                <a:avLst/>
              </a:prstGeom>
            </p:spPr>
          </p:pic>
        </mc:Fallback>
      </mc:AlternateContent>
    </p:spTree>
    <p:extLst>
      <p:ext uri="{BB962C8B-B14F-4D97-AF65-F5344CB8AC3E}">
        <p14:creationId xmlns:p14="http://schemas.microsoft.com/office/powerpoint/2010/main" val="1928254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788FC3-5B6D-4E2B-BA13-B4EC2766D695}"/>
              </a:ext>
            </a:extLst>
          </p:cNvPr>
          <p:cNvSpPr>
            <a:spLocks noGrp="1"/>
          </p:cNvSpPr>
          <p:nvPr>
            <p:ph type="title"/>
          </p:nvPr>
        </p:nvSpPr>
        <p:spPr/>
        <p:txBody>
          <a:bodyPr>
            <a:normAutofit/>
          </a:bodyPr>
          <a:lstStyle/>
          <a:p>
            <a:r>
              <a:rPr lang="en-US" altLang="zh-CN" sz="2400" dirty="0"/>
              <a:t>2.3 </a:t>
            </a:r>
            <a:r>
              <a:rPr lang="en-US" altLang="zh-CN" sz="2400" b="0" i="0" u="none" strike="noStrike" baseline="0" dirty="0">
                <a:latin typeface="NimbusRomNo9L-Regu"/>
              </a:rPr>
              <a:t>Split Bregman </a:t>
            </a:r>
            <a:r>
              <a:rPr lang="zh-CN" altLang="en-US" sz="2400" b="0" i="0" u="none" strike="noStrike" baseline="0" dirty="0">
                <a:latin typeface="NimbusRomNo9L-Regu"/>
              </a:rPr>
              <a:t>方法</a:t>
            </a:r>
            <a:r>
              <a:rPr lang="zh-CN" altLang="en-US" sz="2400" b="0" i="0" u="none" strike="noStrike" baseline="0" dirty="0">
                <a:latin typeface="黑体" panose="02010609060101010101" pitchFamily="49" charset="-122"/>
                <a:ea typeface="黑体" panose="02010609060101010101" pitchFamily="49" charset="-122"/>
              </a:rPr>
              <a:t>极小化</a:t>
            </a:r>
            <a:r>
              <a:rPr lang="en-US" altLang="zh-CN" sz="2400" b="0" i="0" u="none" strike="noStrike" baseline="0" dirty="0">
                <a:latin typeface="NimbusRomNo9L-Regu"/>
                <a:ea typeface="黑体" panose="02010609060101010101" pitchFamily="49" charset="-122"/>
              </a:rPr>
              <a:t>GCRSF </a:t>
            </a:r>
            <a:r>
              <a:rPr lang="zh-CN" altLang="en-US" sz="2400" b="0" i="0" u="none" strike="noStrike" baseline="0" dirty="0">
                <a:latin typeface="黑体" panose="02010609060101010101" pitchFamily="49" charset="-122"/>
                <a:ea typeface="黑体" panose="02010609060101010101" pitchFamily="49" charset="-122"/>
              </a:rPr>
              <a:t>模型</a:t>
            </a:r>
            <a:endParaRPr lang="zh-CN" altLang="en-US" sz="2400" dirty="0"/>
          </a:p>
        </p:txBody>
      </p:sp>
      <p:pic>
        <p:nvPicPr>
          <p:cNvPr id="4" name="图片 3">
            <a:extLst>
              <a:ext uri="{FF2B5EF4-FFF2-40B4-BE49-F238E27FC236}">
                <a16:creationId xmlns:a16="http://schemas.microsoft.com/office/drawing/2014/main" id="{B24001EB-A433-43CD-9DFA-F9DD0A20FDEF}"/>
              </a:ext>
            </a:extLst>
          </p:cNvPr>
          <p:cNvPicPr>
            <a:picLocks noChangeAspect="1"/>
          </p:cNvPicPr>
          <p:nvPr/>
        </p:nvPicPr>
        <p:blipFill>
          <a:blip r:embed="rId2"/>
          <a:stretch>
            <a:fillRect/>
          </a:stretch>
        </p:blipFill>
        <p:spPr>
          <a:xfrm>
            <a:off x="3052777" y="1000664"/>
            <a:ext cx="3038446" cy="350379"/>
          </a:xfrm>
          <a:prstGeom prst="rect">
            <a:avLst/>
          </a:prstGeom>
        </p:spPr>
      </p:pic>
      <p:sp>
        <p:nvSpPr>
          <p:cNvPr id="6" name="文本框 5">
            <a:extLst>
              <a:ext uri="{FF2B5EF4-FFF2-40B4-BE49-F238E27FC236}">
                <a16:creationId xmlns:a16="http://schemas.microsoft.com/office/drawing/2014/main" id="{18950152-FFC6-4588-A462-C70749327D13}"/>
              </a:ext>
            </a:extLst>
          </p:cNvPr>
          <p:cNvSpPr txBox="1"/>
          <p:nvPr/>
        </p:nvSpPr>
        <p:spPr>
          <a:xfrm>
            <a:off x="569344" y="1351043"/>
            <a:ext cx="4572000" cy="369332"/>
          </a:xfrm>
          <a:prstGeom prst="rect">
            <a:avLst/>
          </a:prstGeom>
          <a:noFill/>
        </p:spPr>
        <p:txBody>
          <a:bodyPr wrap="square">
            <a:spAutoFit/>
          </a:bodyPr>
          <a:lstStyle/>
          <a:p>
            <a:r>
              <a:rPr lang="zh-CN" altLang="en-US" sz="1800" b="0" i="0" u="none" strike="noStrike" dirty="0">
                <a:latin typeface="Times New Roman" panose="02020603050405020304" pitchFamily="18" charset="0"/>
                <a:ea typeface="楷体" panose="02010609060101010101" pitchFamily="49" charset="-122"/>
              </a:rPr>
              <a:t>进而满足如下拉普拉斯方程：</a:t>
            </a:r>
            <a:endParaRPr lang="zh-CN" altLang="en-US" dirty="0">
              <a:latin typeface="Times New Roman" panose="02020603050405020304" pitchFamily="18" charset="0"/>
              <a:ea typeface="楷体" panose="02010609060101010101" pitchFamily="49" charset="-122"/>
            </a:endParaRPr>
          </a:p>
        </p:txBody>
      </p:sp>
      <p:pic>
        <p:nvPicPr>
          <p:cNvPr id="8" name="图片 7">
            <a:extLst>
              <a:ext uri="{FF2B5EF4-FFF2-40B4-BE49-F238E27FC236}">
                <a16:creationId xmlns:a16="http://schemas.microsoft.com/office/drawing/2014/main" id="{8EC9363A-E462-426F-893F-F5FAFE158FEE}"/>
              </a:ext>
            </a:extLst>
          </p:cNvPr>
          <p:cNvPicPr>
            <a:picLocks noChangeAspect="1"/>
          </p:cNvPicPr>
          <p:nvPr/>
        </p:nvPicPr>
        <p:blipFill>
          <a:blip r:embed="rId3"/>
          <a:stretch>
            <a:fillRect/>
          </a:stretch>
        </p:blipFill>
        <p:spPr>
          <a:xfrm>
            <a:off x="3231940" y="1720375"/>
            <a:ext cx="2680119" cy="514111"/>
          </a:xfrm>
          <a:prstGeom prst="rect">
            <a:avLst/>
          </a:prstGeom>
        </p:spPr>
      </p:pic>
      <p:sp>
        <p:nvSpPr>
          <p:cNvPr id="10" name="文本框 9">
            <a:extLst>
              <a:ext uri="{FF2B5EF4-FFF2-40B4-BE49-F238E27FC236}">
                <a16:creationId xmlns:a16="http://schemas.microsoft.com/office/drawing/2014/main" id="{5C6A5A14-ED19-4EE0-95F3-3ECE27A6C40B}"/>
              </a:ext>
            </a:extLst>
          </p:cNvPr>
          <p:cNvSpPr txBox="1"/>
          <p:nvPr/>
        </p:nvSpPr>
        <p:spPr>
          <a:xfrm>
            <a:off x="569343" y="2280652"/>
            <a:ext cx="8229599" cy="369332"/>
          </a:xfrm>
          <a:prstGeom prst="rect">
            <a:avLst/>
          </a:prstGeom>
          <a:noFill/>
        </p:spPr>
        <p:txBody>
          <a:bodyPr wrap="square">
            <a:spAutoFit/>
          </a:bodyPr>
          <a:lstStyle/>
          <a:p>
            <a:pPr algn="l"/>
            <a:r>
              <a:rPr lang="zh-CN" altLang="en-US" dirty="0">
                <a:latin typeface="Times New Roman" panose="02020603050405020304" pitchFamily="18" charset="0"/>
                <a:ea typeface="楷体" panose="02010609060101010101" pitchFamily="49" charset="-122"/>
              </a:rPr>
              <a:t>注意这里需要将</a:t>
            </a:r>
            <a:r>
              <a:rPr lang="en-US" altLang="zh-CN" i="1" dirty="0">
                <a:latin typeface="Times New Roman" panose="02020603050405020304" pitchFamily="18" charset="0"/>
                <a:ea typeface="楷体" panose="02010609060101010101" pitchFamily="49" charset="-122"/>
              </a:rPr>
              <a:t>ϕ</a:t>
            </a:r>
            <a:r>
              <a:rPr lang="en-US" altLang="zh-CN" i="1" baseline="30000" dirty="0">
                <a:latin typeface="Times New Roman" panose="02020603050405020304" pitchFamily="18" charset="0"/>
                <a:ea typeface="楷体" panose="02010609060101010101" pitchFamily="49" charset="-122"/>
              </a:rPr>
              <a:t>k+1</a:t>
            </a:r>
            <a:r>
              <a:rPr lang="zh-CN" altLang="en-US" dirty="0">
                <a:latin typeface="Times New Roman" panose="02020603050405020304" pitchFamily="18" charset="0"/>
                <a:ea typeface="楷体" panose="02010609060101010101" pitchFamily="49" charset="-122"/>
              </a:rPr>
              <a:t>限制在有限区间</a:t>
            </a:r>
            <a:r>
              <a:rPr lang="en-US" altLang="zh-CN" dirty="0">
                <a:latin typeface="Times New Roman" panose="02020603050405020304" pitchFamily="18" charset="0"/>
                <a:ea typeface="楷体" panose="02010609060101010101" pitchFamily="49" charset="-122"/>
              </a:rPr>
              <a:t>[</a:t>
            </a:r>
            <a:r>
              <a:rPr lang="en-US" altLang="zh-CN" i="1" dirty="0">
                <a:latin typeface="Times New Roman" panose="02020603050405020304" pitchFamily="18" charset="0"/>
                <a:ea typeface="楷体" panose="02010609060101010101" pitchFamily="49" charset="-122"/>
              </a:rPr>
              <a:t>a</a:t>
            </a:r>
            <a:r>
              <a:rPr lang="en-US" altLang="zh-CN" baseline="-25000" dirty="0">
                <a:latin typeface="Times New Roman" panose="02020603050405020304" pitchFamily="18" charset="0"/>
                <a:ea typeface="楷体" panose="02010609060101010101" pitchFamily="49" charset="-122"/>
              </a:rPr>
              <a:t>0</a:t>
            </a:r>
            <a:r>
              <a:rPr lang="en-US" altLang="zh-CN" dirty="0">
                <a:latin typeface="Times New Roman" panose="02020603050405020304" pitchFamily="18" charset="0"/>
                <a:ea typeface="楷体" panose="02010609060101010101" pitchFamily="49" charset="-122"/>
              </a:rPr>
              <a:t>, </a:t>
            </a:r>
            <a:r>
              <a:rPr lang="en-US" altLang="zh-CN" i="1" dirty="0">
                <a:latin typeface="Times New Roman" panose="02020603050405020304" pitchFamily="18" charset="0"/>
                <a:ea typeface="楷体" panose="02010609060101010101" pitchFamily="49" charset="-122"/>
              </a:rPr>
              <a:t>b</a:t>
            </a:r>
            <a:r>
              <a:rPr lang="en-US" altLang="zh-CN" baseline="-25000" dirty="0">
                <a:latin typeface="Times New Roman" panose="02020603050405020304" pitchFamily="18" charset="0"/>
                <a:ea typeface="楷体" panose="02010609060101010101" pitchFamily="49" charset="-122"/>
              </a:rPr>
              <a:t>0</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里，即可得</a:t>
            </a:r>
            <a:r>
              <a:rPr lang="en-US" altLang="zh-CN" dirty="0">
                <a:latin typeface="Times New Roman" panose="02020603050405020304" pitchFamily="18" charset="0"/>
                <a:ea typeface="楷体" panose="02010609060101010101" pitchFamily="49" charset="-122"/>
              </a:rPr>
              <a:t>(2-36) </a:t>
            </a:r>
            <a:r>
              <a:rPr lang="zh-CN" altLang="en-US" dirty="0">
                <a:latin typeface="Times New Roman" panose="02020603050405020304" pitchFamily="18" charset="0"/>
                <a:ea typeface="楷体" panose="02010609060101010101" pitchFamily="49" charset="-122"/>
              </a:rPr>
              <a:t>式。</a:t>
            </a:r>
            <a:endParaRPr lang="en-US" altLang="zh-CN" dirty="0">
              <a:latin typeface="Times New Roman" panose="02020603050405020304" pitchFamily="18" charset="0"/>
              <a:ea typeface="楷体" panose="02010609060101010101" pitchFamily="49" charset="-122"/>
            </a:endParaRPr>
          </a:p>
        </p:txBody>
      </p:sp>
      <p:pic>
        <p:nvPicPr>
          <p:cNvPr id="12" name="图片 11">
            <a:extLst>
              <a:ext uri="{FF2B5EF4-FFF2-40B4-BE49-F238E27FC236}">
                <a16:creationId xmlns:a16="http://schemas.microsoft.com/office/drawing/2014/main" id="{1E57825A-6340-488F-AD78-44F877F6520A}"/>
              </a:ext>
            </a:extLst>
          </p:cNvPr>
          <p:cNvPicPr>
            <a:picLocks noChangeAspect="1"/>
          </p:cNvPicPr>
          <p:nvPr/>
        </p:nvPicPr>
        <p:blipFill>
          <a:blip r:embed="rId4"/>
          <a:stretch>
            <a:fillRect/>
          </a:stretch>
        </p:blipFill>
        <p:spPr>
          <a:xfrm>
            <a:off x="3158242" y="3085259"/>
            <a:ext cx="2932981" cy="526287"/>
          </a:xfrm>
          <a:prstGeom prst="rect">
            <a:avLst/>
          </a:prstGeom>
        </p:spPr>
      </p:pic>
      <p:sp>
        <p:nvSpPr>
          <p:cNvPr id="14" name="文本框 13">
            <a:extLst>
              <a:ext uri="{FF2B5EF4-FFF2-40B4-BE49-F238E27FC236}">
                <a16:creationId xmlns:a16="http://schemas.microsoft.com/office/drawing/2014/main" id="{408D13B9-1947-41DE-B4B7-4B9002E8F575}"/>
              </a:ext>
            </a:extLst>
          </p:cNvPr>
          <p:cNvSpPr txBox="1"/>
          <p:nvPr/>
        </p:nvSpPr>
        <p:spPr>
          <a:xfrm>
            <a:off x="1030306" y="2701267"/>
            <a:ext cx="6681710" cy="369332"/>
          </a:xfrm>
          <a:prstGeom prst="rect">
            <a:avLst/>
          </a:prstGeom>
          <a:noFill/>
        </p:spPr>
        <p:txBody>
          <a:bodyPr wrap="square">
            <a:spAutoFit/>
          </a:bodyPr>
          <a:lstStyle/>
          <a:p>
            <a:r>
              <a:rPr lang="zh-CN" altLang="en-US" dirty="0">
                <a:latin typeface="Times New Roman" panose="02020603050405020304" pitchFamily="18" charset="0"/>
                <a:ea typeface="楷体" panose="02010609060101010101" pitchFamily="49" charset="-122"/>
              </a:rPr>
              <a:t>为了解关于</a:t>
            </a:r>
            <a:r>
              <a:rPr lang="en-US" altLang="zh-CN" i="1" dirty="0">
                <a:latin typeface="Times New Roman" panose="02020603050405020304" pitchFamily="18" charset="0"/>
                <a:ea typeface="楷体" panose="02010609060101010101" pitchFamily="49" charset="-122"/>
              </a:rPr>
              <a:t>ϕ</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的拉普拉斯方程</a:t>
            </a:r>
            <a:r>
              <a:rPr lang="en-US" altLang="zh-CN" dirty="0">
                <a:latin typeface="Times New Roman" panose="02020603050405020304" pitchFamily="18" charset="0"/>
                <a:ea typeface="楷体" panose="02010609060101010101" pitchFamily="49" charset="-122"/>
              </a:rPr>
              <a:t>(2-36)</a:t>
            </a:r>
            <a:r>
              <a:rPr lang="zh-CN" altLang="en-US" dirty="0">
                <a:latin typeface="Times New Roman" panose="02020603050405020304" pitchFamily="18" charset="0"/>
                <a:ea typeface="楷体" panose="02010609060101010101" pitchFamily="49" charset="-122"/>
              </a:rPr>
              <a:t>，在实际中需要将其离散化：</a:t>
            </a:r>
            <a:endParaRPr lang="zh-CN" altLang="en-US" dirty="0"/>
          </a:p>
        </p:txBody>
      </p:sp>
      <p:sp>
        <p:nvSpPr>
          <p:cNvPr id="16" name="文本框 15">
            <a:extLst>
              <a:ext uri="{FF2B5EF4-FFF2-40B4-BE49-F238E27FC236}">
                <a16:creationId xmlns:a16="http://schemas.microsoft.com/office/drawing/2014/main" id="{E1EDE667-ED81-45A2-B174-703F669D54DE}"/>
              </a:ext>
            </a:extLst>
          </p:cNvPr>
          <p:cNvSpPr txBox="1"/>
          <p:nvPr/>
        </p:nvSpPr>
        <p:spPr>
          <a:xfrm>
            <a:off x="569343" y="3611546"/>
            <a:ext cx="8229598" cy="646331"/>
          </a:xfrm>
          <a:prstGeom prst="rect">
            <a:avLst/>
          </a:prstGeom>
          <a:noFill/>
        </p:spPr>
        <p:txBody>
          <a:bodyPr wrap="square">
            <a:spAutoFit/>
          </a:bodyPr>
          <a:lstStyle/>
          <a:p>
            <a:pPr algn="l"/>
            <a:r>
              <a:rPr lang="zh-CN" altLang="en-US" dirty="0">
                <a:latin typeface="Times New Roman" panose="02020603050405020304" pitchFamily="18" charset="0"/>
                <a:ea typeface="楷体" panose="02010609060101010101" pitchFamily="49" charset="-122"/>
              </a:rPr>
              <a:t>对于拉普拉斯算子和散度算子，分别采用中心差分法和向后差分法，并应用</a:t>
            </a:r>
            <a:r>
              <a:rPr lang="en-US" altLang="zh-CN" dirty="0">
                <a:latin typeface="Times New Roman" panose="02020603050405020304" pitchFamily="18" charset="0"/>
                <a:ea typeface="楷体" panose="02010609060101010101" pitchFamily="49" charset="-122"/>
              </a:rPr>
              <a:t>Gauss-Seidel </a:t>
            </a:r>
            <a:r>
              <a:rPr lang="zh-CN" altLang="en-US" dirty="0">
                <a:latin typeface="Times New Roman" panose="02020603050405020304" pitchFamily="18" charset="0"/>
                <a:ea typeface="楷体" panose="02010609060101010101" pitchFamily="49" charset="-122"/>
              </a:rPr>
              <a:t>方法的思想，这样对于图像中的每一个像素点</a:t>
            </a:r>
            <a:r>
              <a:rPr lang="en-US" altLang="zh-CN" dirty="0">
                <a:latin typeface="Times New Roman" panose="02020603050405020304" pitchFamily="18" charset="0"/>
                <a:ea typeface="楷体" panose="02010609060101010101" pitchFamily="49" charset="-122"/>
              </a:rPr>
              <a:t>(</a:t>
            </a:r>
            <a:r>
              <a:rPr lang="en-US" altLang="zh-CN" i="1" dirty="0" err="1">
                <a:latin typeface="Times New Roman" panose="02020603050405020304" pitchFamily="18" charset="0"/>
                <a:ea typeface="楷体" panose="02010609060101010101" pitchFamily="49" charset="-122"/>
              </a:rPr>
              <a:t>i</a:t>
            </a:r>
            <a:r>
              <a:rPr lang="en-US" altLang="zh-CN" dirty="0">
                <a:latin typeface="Times New Roman" panose="02020603050405020304" pitchFamily="18" charset="0"/>
                <a:ea typeface="楷体" panose="02010609060101010101" pitchFamily="49" charset="-122"/>
              </a:rPr>
              <a:t>, </a:t>
            </a:r>
            <a:r>
              <a:rPr lang="en-US" altLang="zh-CN" i="1" dirty="0">
                <a:latin typeface="Times New Roman" panose="02020603050405020304" pitchFamily="18" charset="0"/>
                <a:ea typeface="楷体" panose="02010609060101010101" pitchFamily="49" charset="-122"/>
              </a:rPr>
              <a:t>j</a:t>
            </a:r>
            <a:r>
              <a:rPr lang="en-US" altLang="zh-CN"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，有：</a:t>
            </a:r>
          </a:p>
        </p:txBody>
      </p:sp>
      <p:pic>
        <p:nvPicPr>
          <p:cNvPr id="18" name="图片 17">
            <a:extLst>
              <a:ext uri="{FF2B5EF4-FFF2-40B4-BE49-F238E27FC236}">
                <a16:creationId xmlns:a16="http://schemas.microsoft.com/office/drawing/2014/main" id="{F25B11CA-2650-4E33-B3ED-7D61303631B8}"/>
              </a:ext>
            </a:extLst>
          </p:cNvPr>
          <p:cNvPicPr>
            <a:picLocks noChangeAspect="1"/>
          </p:cNvPicPr>
          <p:nvPr/>
        </p:nvPicPr>
        <p:blipFill>
          <a:blip r:embed="rId5"/>
          <a:stretch>
            <a:fillRect/>
          </a:stretch>
        </p:blipFill>
        <p:spPr>
          <a:xfrm>
            <a:off x="1053220" y="4305320"/>
            <a:ext cx="7030528" cy="1913524"/>
          </a:xfrm>
          <a:prstGeom prst="rect">
            <a:avLst/>
          </a:prstGeom>
        </p:spPr>
      </p:pic>
    </p:spTree>
    <p:extLst>
      <p:ext uri="{BB962C8B-B14F-4D97-AF65-F5344CB8AC3E}">
        <p14:creationId xmlns:p14="http://schemas.microsoft.com/office/powerpoint/2010/main" val="928702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788FC3-5B6D-4E2B-BA13-B4EC2766D695}"/>
              </a:ext>
            </a:extLst>
          </p:cNvPr>
          <p:cNvSpPr>
            <a:spLocks noGrp="1"/>
          </p:cNvSpPr>
          <p:nvPr>
            <p:ph type="title"/>
          </p:nvPr>
        </p:nvSpPr>
        <p:spPr/>
        <p:txBody>
          <a:bodyPr>
            <a:normAutofit/>
          </a:bodyPr>
          <a:lstStyle/>
          <a:p>
            <a:r>
              <a:rPr lang="en-US" altLang="zh-CN" sz="2400" dirty="0"/>
              <a:t>2.3 </a:t>
            </a:r>
            <a:r>
              <a:rPr lang="en-US" altLang="zh-CN" sz="2400" b="0" i="0" u="none" strike="noStrike" baseline="0" dirty="0">
                <a:latin typeface="NimbusRomNo9L-Regu"/>
              </a:rPr>
              <a:t>Split Bregman </a:t>
            </a:r>
            <a:r>
              <a:rPr lang="zh-CN" altLang="en-US" sz="2400" b="0" i="0" u="none" strike="noStrike" baseline="0" dirty="0">
                <a:latin typeface="NimbusRomNo9L-Regu"/>
              </a:rPr>
              <a:t>方法</a:t>
            </a:r>
            <a:r>
              <a:rPr lang="zh-CN" altLang="en-US" sz="2400" b="0" i="0" u="none" strike="noStrike" baseline="0" dirty="0">
                <a:latin typeface="黑体" panose="02010609060101010101" pitchFamily="49" charset="-122"/>
                <a:ea typeface="黑体" panose="02010609060101010101" pitchFamily="49" charset="-122"/>
              </a:rPr>
              <a:t>极小化</a:t>
            </a:r>
            <a:r>
              <a:rPr lang="en-US" altLang="zh-CN" sz="2400" b="0" i="0" u="none" strike="noStrike" baseline="0" dirty="0">
                <a:latin typeface="NimbusRomNo9L-Regu"/>
                <a:ea typeface="黑体" panose="02010609060101010101" pitchFamily="49" charset="-122"/>
              </a:rPr>
              <a:t>GCRSF </a:t>
            </a:r>
            <a:r>
              <a:rPr lang="zh-CN" altLang="en-US" sz="2400" b="0" i="0" u="none" strike="noStrike" baseline="0" dirty="0">
                <a:latin typeface="黑体" panose="02010609060101010101" pitchFamily="49" charset="-122"/>
                <a:ea typeface="黑体" panose="02010609060101010101" pitchFamily="49" charset="-122"/>
              </a:rPr>
              <a:t>模型</a:t>
            </a:r>
            <a:endParaRPr lang="zh-CN" altLang="en-US" sz="2400" dirty="0"/>
          </a:p>
        </p:txBody>
      </p:sp>
      <p:sp>
        <p:nvSpPr>
          <p:cNvPr id="7" name="文本框 6">
            <a:extLst>
              <a:ext uri="{FF2B5EF4-FFF2-40B4-BE49-F238E27FC236}">
                <a16:creationId xmlns:a16="http://schemas.microsoft.com/office/drawing/2014/main" id="{8CFBC8C8-ECE4-472A-966A-3B52ED0B2E8B}"/>
              </a:ext>
            </a:extLst>
          </p:cNvPr>
          <p:cNvSpPr txBox="1"/>
          <p:nvPr/>
        </p:nvSpPr>
        <p:spPr>
          <a:xfrm>
            <a:off x="992037" y="1147639"/>
            <a:ext cx="5270740" cy="369332"/>
          </a:xfrm>
          <a:prstGeom prst="rect">
            <a:avLst/>
          </a:prstGeom>
          <a:noFill/>
        </p:spPr>
        <p:txBody>
          <a:bodyPr wrap="square">
            <a:spAutoFit/>
          </a:bodyPr>
          <a:lstStyle/>
          <a:p>
            <a:r>
              <a:rPr lang="zh-CN" altLang="en-US" sz="1800" b="0" i="0" u="none" strike="noStrike" dirty="0">
                <a:latin typeface="Times New Roman" panose="02020603050405020304" pitchFamily="18" charset="0"/>
                <a:ea typeface="楷体" panose="02010609060101010101" pitchFamily="49" charset="-122"/>
              </a:rPr>
              <a:t>将上面两个式子带入离散化的拉普拉斯方程，记</a:t>
            </a:r>
            <a:endParaRPr lang="zh-CN" altLang="en-US" dirty="0">
              <a:latin typeface="Times New Roman" panose="02020603050405020304" pitchFamily="18" charset="0"/>
              <a:ea typeface="楷体" panose="02010609060101010101" pitchFamily="49" charset="-122"/>
            </a:endParaRPr>
          </a:p>
        </p:txBody>
      </p:sp>
      <p:pic>
        <p:nvPicPr>
          <p:cNvPr id="9" name="图片 8">
            <a:extLst>
              <a:ext uri="{FF2B5EF4-FFF2-40B4-BE49-F238E27FC236}">
                <a16:creationId xmlns:a16="http://schemas.microsoft.com/office/drawing/2014/main" id="{25A1D10F-EE03-4956-9C74-6EFBDF50E20D}"/>
              </a:ext>
            </a:extLst>
          </p:cNvPr>
          <p:cNvPicPr>
            <a:picLocks noChangeAspect="1"/>
          </p:cNvPicPr>
          <p:nvPr/>
        </p:nvPicPr>
        <p:blipFill>
          <a:blip r:embed="rId2"/>
          <a:stretch>
            <a:fillRect/>
          </a:stretch>
        </p:blipFill>
        <p:spPr>
          <a:xfrm>
            <a:off x="1354347" y="1516971"/>
            <a:ext cx="6435306" cy="338548"/>
          </a:xfrm>
          <a:prstGeom prst="rect">
            <a:avLst/>
          </a:prstGeom>
        </p:spPr>
      </p:pic>
      <p:sp>
        <p:nvSpPr>
          <p:cNvPr id="11" name="文本框 10">
            <a:extLst>
              <a:ext uri="{FF2B5EF4-FFF2-40B4-BE49-F238E27FC236}">
                <a16:creationId xmlns:a16="http://schemas.microsoft.com/office/drawing/2014/main" id="{40C54B2D-D8EA-4F0D-8544-BEB707BDBCE1}"/>
              </a:ext>
            </a:extLst>
          </p:cNvPr>
          <p:cNvSpPr txBox="1"/>
          <p:nvPr/>
        </p:nvSpPr>
        <p:spPr>
          <a:xfrm>
            <a:off x="517586" y="1886303"/>
            <a:ext cx="1371600" cy="369332"/>
          </a:xfrm>
          <a:prstGeom prst="rect">
            <a:avLst/>
          </a:prstGeom>
          <a:noFill/>
        </p:spPr>
        <p:txBody>
          <a:bodyPr wrap="square">
            <a:spAutoFit/>
          </a:bodyPr>
          <a:lstStyle/>
          <a:p>
            <a:r>
              <a:rPr lang="zh-CN" altLang="en-US" dirty="0">
                <a:latin typeface="Times New Roman" panose="02020603050405020304" pitchFamily="18" charset="0"/>
                <a:ea typeface="楷体" panose="02010609060101010101" pitchFamily="49" charset="-122"/>
              </a:rPr>
              <a:t>可以得到：</a:t>
            </a:r>
          </a:p>
        </p:txBody>
      </p:sp>
      <p:pic>
        <p:nvPicPr>
          <p:cNvPr id="13" name="图片 12">
            <a:extLst>
              <a:ext uri="{FF2B5EF4-FFF2-40B4-BE49-F238E27FC236}">
                <a16:creationId xmlns:a16="http://schemas.microsoft.com/office/drawing/2014/main" id="{118DF5C3-CD41-4AA2-939B-D7E5DA3AC49A}"/>
              </a:ext>
            </a:extLst>
          </p:cNvPr>
          <p:cNvPicPr>
            <a:picLocks noChangeAspect="1"/>
          </p:cNvPicPr>
          <p:nvPr/>
        </p:nvPicPr>
        <p:blipFill>
          <a:blip r:embed="rId3"/>
          <a:stretch>
            <a:fillRect/>
          </a:stretch>
        </p:blipFill>
        <p:spPr>
          <a:xfrm>
            <a:off x="2152290" y="2255635"/>
            <a:ext cx="4839419" cy="521648"/>
          </a:xfrm>
          <a:prstGeom prst="rect">
            <a:avLst/>
          </a:prstGeom>
        </p:spPr>
      </p:pic>
      <p:sp>
        <p:nvSpPr>
          <p:cNvPr id="15" name="文本框 14">
            <a:extLst>
              <a:ext uri="{FF2B5EF4-FFF2-40B4-BE49-F238E27FC236}">
                <a16:creationId xmlns:a16="http://schemas.microsoft.com/office/drawing/2014/main" id="{FA95F75C-C4C6-498B-BE7C-01E1937B1857}"/>
              </a:ext>
            </a:extLst>
          </p:cNvPr>
          <p:cNvSpPr txBox="1"/>
          <p:nvPr/>
        </p:nvSpPr>
        <p:spPr>
          <a:xfrm>
            <a:off x="1053220" y="2950560"/>
            <a:ext cx="6960720" cy="369332"/>
          </a:xfrm>
          <a:prstGeom prst="rect">
            <a:avLst/>
          </a:prstGeom>
          <a:noFill/>
        </p:spPr>
        <p:txBody>
          <a:bodyPr wrap="square">
            <a:spAutoFit/>
          </a:bodyPr>
          <a:lstStyle/>
          <a:p>
            <a:pPr algn="l"/>
            <a:r>
              <a:rPr lang="zh-CN" altLang="en-US" dirty="0">
                <a:latin typeface="Times New Roman" panose="02020603050405020304" pitchFamily="18" charset="0"/>
                <a:ea typeface="楷体" panose="02010609060101010101" pitchFamily="49" charset="-122"/>
              </a:rPr>
              <a:t>考虑到每一次迭代中，都需要将        限制在有限区间</a:t>
            </a:r>
            <a:r>
              <a:rPr lang="en-US" altLang="zh-CN" dirty="0">
                <a:latin typeface="Times New Roman" panose="02020603050405020304" pitchFamily="18" charset="0"/>
                <a:ea typeface="楷体" panose="02010609060101010101" pitchFamily="49" charset="-122"/>
              </a:rPr>
              <a:t>[</a:t>
            </a:r>
            <a:r>
              <a:rPr lang="en-US" altLang="zh-CN" i="1" dirty="0">
                <a:latin typeface="Times New Roman" panose="02020603050405020304" pitchFamily="18" charset="0"/>
                <a:ea typeface="楷体" panose="02010609060101010101" pitchFamily="49" charset="-122"/>
              </a:rPr>
              <a:t>a</a:t>
            </a:r>
            <a:r>
              <a:rPr lang="en-US" altLang="zh-CN" baseline="-25000" dirty="0">
                <a:latin typeface="Times New Roman" panose="02020603050405020304" pitchFamily="18" charset="0"/>
                <a:ea typeface="楷体" panose="02010609060101010101" pitchFamily="49" charset="-122"/>
              </a:rPr>
              <a:t>0</a:t>
            </a:r>
            <a:r>
              <a:rPr lang="en-US" altLang="zh-CN" dirty="0">
                <a:latin typeface="Times New Roman" panose="02020603050405020304" pitchFamily="18" charset="0"/>
                <a:ea typeface="楷体" panose="02010609060101010101" pitchFamily="49" charset="-122"/>
              </a:rPr>
              <a:t>, </a:t>
            </a:r>
            <a:r>
              <a:rPr lang="en-US" altLang="zh-CN" i="1" dirty="0">
                <a:latin typeface="Times New Roman" panose="02020603050405020304" pitchFamily="18" charset="0"/>
                <a:ea typeface="楷体" panose="02010609060101010101" pitchFamily="49" charset="-122"/>
              </a:rPr>
              <a:t>b</a:t>
            </a:r>
            <a:r>
              <a:rPr lang="en-US" altLang="zh-CN" baseline="-25000" dirty="0">
                <a:latin typeface="Times New Roman" panose="02020603050405020304" pitchFamily="18" charset="0"/>
                <a:ea typeface="楷体" panose="02010609060101010101" pitchFamily="49" charset="-122"/>
              </a:rPr>
              <a:t>0</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里，记</a:t>
            </a:r>
          </a:p>
        </p:txBody>
      </p:sp>
      <p:pic>
        <p:nvPicPr>
          <p:cNvPr id="16" name="图片 15">
            <a:extLst>
              <a:ext uri="{FF2B5EF4-FFF2-40B4-BE49-F238E27FC236}">
                <a16:creationId xmlns:a16="http://schemas.microsoft.com/office/drawing/2014/main" id="{90EEF04E-0FCC-49E7-A689-53A6578AFF30}"/>
              </a:ext>
            </a:extLst>
          </p:cNvPr>
          <p:cNvPicPr>
            <a:picLocks noChangeAspect="1"/>
          </p:cNvPicPr>
          <p:nvPr/>
        </p:nvPicPr>
        <p:blipFill>
          <a:blip r:embed="rId4"/>
          <a:stretch>
            <a:fillRect/>
          </a:stretch>
        </p:blipFill>
        <p:spPr>
          <a:xfrm>
            <a:off x="4365056" y="2967812"/>
            <a:ext cx="413886" cy="345935"/>
          </a:xfrm>
          <a:prstGeom prst="rect">
            <a:avLst/>
          </a:prstGeom>
        </p:spPr>
      </p:pic>
      <p:pic>
        <p:nvPicPr>
          <p:cNvPr id="18" name="图片 17">
            <a:extLst>
              <a:ext uri="{FF2B5EF4-FFF2-40B4-BE49-F238E27FC236}">
                <a16:creationId xmlns:a16="http://schemas.microsoft.com/office/drawing/2014/main" id="{0D11275C-B4F5-4CAB-8514-814176F66B21}"/>
              </a:ext>
            </a:extLst>
          </p:cNvPr>
          <p:cNvPicPr>
            <a:picLocks noChangeAspect="1"/>
          </p:cNvPicPr>
          <p:nvPr/>
        </p:nvPicPr>
        <p:blipFill>
          <a:blip r:embed="rId5"/>
          <a:stretch>
            <a:fillRect/>
          </a:stretch>
        </p:blipFill>
        <p:spPr>
          <a:xfrm>
            <a:off x="2072012" y="3367971"/>
            <a:ext cx="4999974" cy="540941"/>
          </a:xfrm>
          <a:prstGeom prst="rect">
            <a:avLst/>
          </a:prstGeom>
        </p:spPr>
      </p:pic>
      <p:sp>
        <p:nvSpPr>
          <p:cNvPr id="20" name="文本框 19">
            <a:extLst>
              <a:ext uri="{FF2B5EF4-FFF2-40B4-BE49-F238E27FC236}">
                <a16:creationId xmlns:a16="http://schemas.microsoft.com/office/drawing/2014/main" id="{66B27894-8B17-4A94-A9BC-8896F88391AD}"/>
              </a:ext>
            </a:extLst>
          </p:cNvPr>
          <p:cNvSpPr txBox="1"/>
          <p:nvPr/>
        </p:nvSpPr>
        <p:spPr>
          <a:xfrm>
            <a:off x="517586" y="3956991"/>
            <a:ext cx="4572000" cy="369332"/>
          </a:xfrm>
          <a:prstGeom prst="rect">
            <a:avLst/>
          </a:prstGeom>
          <a:noFill/>
        </p:spPr>
        <p:txBody>
          <a:bodyPr wrap="square">
            <a:spAutoFit/>
          </a:bodyPr>
          <a:lstStyle/>
          <a:p>
            <a:r>
              <a:rPr lang="zh-CN" altLang="en-US" dirty="0">
                <a:latin typeface="Times New Roman" panose="02020603050405020304" pitchFamily="18" charset="0"/>
                <a:ea typeface="楷体" panose="02010609060101010101" pitchFamily="49" charset="-122"/>
              </a:rPr>
              <a:t>则可得：</a:t>
            </a:r>
            <a:endParaRPr lang="zh-CN" altLang="en-US" dirty="0"/>
          </a:p>
        </p:txBody>
      </p:sp>
      <p:pic>
        <p:nvPicPr>
          <p:cNvPr id="22" name="图片 21">
            <a:extLst>
              <a:ext uri="{FF2B5EF4-FFF2-40B4-BE49-F238E27FC236}">
                <a16:creationId xmlns:a16="http://schemas.microsoft.com/office/drawing/2014/main" id="{8159743F-1440-427A-AF75-3EB27509E00E}"/>
              </a:ext>
            </a:extLst>
          </p:cNvPr>
          <p:cNvPicPr>
            <a:picLocks noChangeAspect="1"/>
          </p:cNvPicPr>
          <p:nvPr/>
        </p:nvPicPr>
        <p:blipFill>
          <a:blip r:embed="rId6"/>
          <a:stretch>
            <a:fillRect/>
          </a:stretch>
        </p:blipFill>
        <p:spPr>
          <a:xfrm>
            <a:off x="3195591" y="4326323"/>
            <a:ext cx="2752816" cy="335927"/>
          </a:xfrm>
          <a:prstGeom prst="rect">
            <a:avLst/>
          </a:prstGeom>
        </p:spPr>
      </p:pic>
      <p:sp>
        <p:nvSpPr>
          <p:cNvPr id="24" name="文本框 23">
            <a:extLst>
              <a:ext uri="{FF2B5EF4-FFF2-40B4-BE49-F238E27FC236}">
                <a16:creationId xmlns:a16="http://schemas.microsoft.com/office/drawing/2014/main" id="{4877655F-989C-433B-B53E-A6BDCD532435}"/>
              </a:ext>
            </a:extLst>
          </p:cNvPr>
          <p:cNvSpPr txBox="1"/>
          <p:nvPr/>
        </p:nvSpPr>
        <p:spPr>
          <a:xfrm>
            <a:off x="517586" y="4730467"/>
            <a:ext cx="8065697" cy="646331"/>
          </a:xfrm>
          <a:prstGeom prst="rect">
            <a:avLst/>
          </a:prstGeom>
          <a:noFill/>
        </p:spPr>
        <p:txBody>
          <a:bodyPr wrap="square">
            <a:spAutoFit/>
          </a:bodyPr>
          <a:lstStyle/>
          <a:p>
            <a:pPr algn="l"/>
            <a:r>
              <a:rPr lang="zh-CN" altLang="en-US" dirty="0">
                <a:latin typeface="Times New Roman" panose="02020603050405020304" pitchFamily="18" charset="0"/>
                <a:ea typeface="楷体" panose="02010609060101010101" pitchFamily="49" charset="-122"/>
              </a:rPr>
              <a:t>          因此，可以得到对于图像中的每一个像素点</a:t>
            </a:r>
            <a:r>
              <a:rPr lang="en-US" altLang="zh-CN" dirty="0">
                <a:latin typeface="Times New Roman" panose="02020603050405020304" pitchFamily="18" charset="0"/>
                <a:ea typeface="楷体" panose="02010609060101010101" pitchFamily="49" charset="-122"/>
              </a:rPr>
              <a:t>(</a:t>
            </a:r>
            <a:r>
              <a:rPr lang="en-US" altLang="zh-CN" i="1" dirty="0" err="1">
                <a:latin typeface="Times New Roman" panose="02020603050405020304" pitchFamily="18" charset="0"/>
                <a:ea typeface="楷体" panose="02010609060101010101" pitchFamily="49" charset="-122"/>
              </a:rPr>
              <a:t>i</a:t>
            </a:r>
            <a:r>
              <a:rPr lang="en-US" altLang="zh-CN" dirty="0">
                <a:latin typeface="Times New Roman" panose="02020603050405020304" pitchFamily="18" charset="0"/>
                <a:ea typeface="楷体" panose="02010609060101010101" pitchFamily="49" charset="-122"/>
              </a:rPr>
              <a:t>, </a:t>
            </a:r>
            <a:r>
              <a:rPr lang="en-US" altLang="zh-CN" i="1" dirty="0">
                <a:latin typeface="Times New Roman" panose="02020603050405020304" pitchFamily="18" charset="0"/>
                <a:ea typeface="楷体" panose="02010609060101010101" pitchFamily="49" charset="-122"/>
              </a:rPr>
              <a:t>j</a:t>
            </a:r>
            <a:r>
              <a:rPr lang="en-US" altLang="zh-CN"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      的迭代格式即是式</a:t>
            </a:r>
            <a:r>
              <a:rPr lang="en-US" altLang="zh-CN" dirty="0">
                <a:latin typeface="Times New Roman" panose="02020603050405020304" pitchFamily="18" charset="0"/>
                <a:ea typeface="楷体" panose="02010609060101010101" pitchFamily="49" charset="-122"/>
              </a:rPr>
              <a:t>(2-37)</a:t>
            </a:r>
            <a:r>
              <a:rPr lang="zh-CN" altLang="en-US" dirty="0">
                <a:latin typeface="Times New Roman" panose="02020603050405020304" pitchFamily="18" charset="0"/>
                <a:ea typeface="楷体" panose="02010609060101010101" pitchFamily="49" charset="-122"/>
              </a:rPr>
              <a:t>。</a:t>
            </a:r>
          </a:p>
        </p:txBody>
      </p:sp>
      <p:pic>
        <p:nvPicPr>
          <p:cNvPr id="25" name="图片 24">
            <a:extLst>
              <a:ext uri="{FF2B5EF4-FFF2-40B4-BE49-F238E27FC236}">
                <a16:creationId xmlns:a16="http://schemas.microsoft.com/office/drawing/2014/main" id="{3D61AB03-4E1C-4CB3-9E72-4DB487379105}"/>
              </a:ext>
            </a:extLst>
          </p:cNvPr>
          <p:cNvPicPr>
            <a:picLocks noChangeAspect="1"/>
          </p:cNvPicPr>
          <p:nvPr/>
        </p:nvPicPr>
        <p:blipFill>
          <a:blip r:embed="rId4"/>
          <a:stretch>
            <a:fillRect/>
          </a:stretch>
        </p:blipFill>
        <p:spPr>
          <a:xfrm>
            <a:off x="6038582" y="4772364"/>
            <a:ext cx="413886" cy="345935"/>
          </a:xfrm>
          <a:prstGeom prst="rect">
            <a:avLst/>
          </a:prstGeom>
        </p:spPr>
      </p:pic>
      <p:sp>
        <p:nvSpPr>
          <p:cNvPr id="27" name="文本框 26">
            <a:extLst>
              <a:ext uri="{FF2B5EF4-FFF2-40B4-BE49-F238E27FC236}">
                <a16:creationId xmlns:a16="http://schemas.microsoft.com/office/drawing/2014/main" id="{9B6BAA19-31B6-4271-A2CD-048489FEDDB0}"/>
              </a:ext>
            </a:extLst>
          </p:cNvPr>
          <p:cNvSpPr txBox="1"/>
          <p:nvPr/>
        </p:nvSpPr>
        <p:spPr>
          <a:xfrm>
            <a:off x="8082951" y="5007466"/>
            <a:ext cx="413886" cy="369332"/>
          </a:xfrm>
          <a:prstGeom prst="rect">
            <a:avLst/>
          </a:prstGeom>
          <a:noFill/>
        </p:spPr>
        <p:txBody>
          <a:bodyPr wrap="square">
            <a:spAutoFit/>
          </a:bodyPr>
          <a:lstStyle/>
          <a:p>
            <a:r>
              <a:rPr lang="en-US" altLang="zh-CN" sz="1800" dirty="0"/>
              <a:t>□</a:t>
            </a:r>
            <a:endParaRPr lang="zh-CN" altLang="en-US" sz="1800" dirty="0"/>
          </a:p>
        </p:txBody>
      </p:sp>
    </p:spTree>
    <p:extLst>
      <p:ext uri="{BB962C8B-B14F-4D97-AF65-F5344CB8AC3E}">
        <p14:creationId xmlns:p14="http://schemas.microsoft.com/office/powerpoint/2010/main" val="1176291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788FC3-5B6D-4E2B-BA13-B4EC2766D695}"/>
              </a:ext>
            </a:extLst>
          </p:cNvPr>
          <p:cNvSpPr>
            <a:spLocks noGrp="1"/>
          </p:cNvSpPr>
          <p:nvPr>
            <p:ph type="title"/>
          </p:nvPr>
        </p:nvSpPr>
        <p:spPr/>
        <p:txBody>
          <a:bodyPr>
            <a:normAutofit/>
          </a:bodyPr>
          <a:lstStyle/>
          <a:p>
            <a:r>
              <a:rPr lang="en-US" altLang="zh-CN" sz="2400" dirty="0"/>
              <a:t>2.3 </a:t>
            </a:r>
            <a:r>
              <a:rPr lang="en-US" altLang="zh-CN" sz="2400" b="0" i="0" u="none" strike="noStrike" baseline="0" dirty="0">
                <a:latin typeface="NimbusRomNo9L-Regu"/>
              </a:rPr>
              <a:t>Split Bregman </a:t>
            </a:r>
            <a:r>
              <a:rPr lang="zh-CN" altLang="en-US" sz="2400" b="0" i="0" u="none" strike="noStrike" baseline="0" dirty="0">
                <a:latin typeface="NimbusRomNo9L-Regu"/>
              </a:rPr>
              <a:t>方法</a:t>
            </a:r>
            <a:r>
              <a:rPr lang="zh-CN" altLang="en-US" sz="2400" b="0" i="0" u="none" strike="noStrike" baseline="0" dirty="0">
                <a:latin typeface="黑体" panose="02010609060101010101" pitchFamily="49" charset="-122"/>
                <a:ea typeface="黑体" panose="02010609060101010101" pitchFamily="49" charset="-122"/>
              </a:rPr>
              <a:t>极小化</a:t>
            </a:r>
            <a:r>
              <a:rPr lang="en-US" altLang="zh-CN" sz="2400" b="0" i="0" u="none" strike="noStrike" baseline="0" dirty="0">
                <a:latin typeface="NimbusRomNo9L-Regu"/>
                <a:ea typeface="黑体" panose="02010609060101010101" pitchFamily="49" charset="-122"/>
              </a:rPr>
              <a:t>GCRSF </a:t>
            </a:r>
            <a:r>
              <a:rPr lang="zh-CN" altLang="en-US" sz="2400" b="0" i="0" u="none" strike="noStrike" baseline="0" dirty="0">
                <a:latin typeface="黑体" panose="02010609060101010101" pitchFamily="49" charset="-122"/>
                <a:ea typeface="黑体" panose="02010609060101010101" pitchFamily="49" charset="-122"/>
              </a:rPr>
              <a:t>模型</a:t>
            </a:r>
            <a:endParaRPr lang="zh-CN" altLang="en-US" sz="2400" dirty="0"/>
          </a:p>
        </p:txBody>
      </p:sp>
      <p:sp>
        <p:nvSpPr>
          <p:cNvPr id="4" name="文本框 3">
            <a:extLst>
              <a:ext uri="{FF2B5EF4-FFF2-40B4-BE49-F238E27FC236}">
                <a16:creationId xmlns:a16="http://schemas.microsoft.com/office/drawing/2014/main" id="{60C6D68D-D1FF-47E4-9186-85369FB1DDD2}"/>
              </a:ext>
            </a:extLst>
          </p:cNvPr>
          <p:cNvSpPr txBox="1"/>
          <p:nvPr/>
        </p:nvSpPr>
        <p:spPr>
          <a:xfrm>
            <a:off x="552091" y="1008188"/>
            <a:ext cx="8091577" cy="749564"/>
          </a:xfrm>
          <a:prstGeom prst="rect">
            <a:avLst/>
          </a:prstGeom>
          <a:noFill/>
        </p:spPr>
        <p:txBody>
          <a:bodyPr wrap="square">
            <a:spAutoFit/>
          </a:bodyPr>
          <a:lstStyle/>
          <a:p>
            <a:pPr algn="l">
              <a:lnSpc>
                <a:spcPct val="125000"/>
              </a:lnSpc>
            </a:pPr>
            <a:r>
              <a:rPr lang="zh-CN" altLang="en-US" sz="1800" b="0" i="0" u="none" strike="noStrike" baseline="0" dirty="0">
                <a:latin typeface="宋体" panose="02010600030101010101" pitchFamily="2" charset="-122"/>
                <a:ea typeface="宋体" panose="02010600030101010101" pitchFamily="2" charset="-122"/>
              </a:rPr>
              <a:t>    </a:t>
            </a:r>
            <a:r>
              <a:rPr lang="zh-CN" altLang="en-US" dirty="0">
                <a:latin typeface="Times New Roman" panose="02020603050405020304" pitchFamily="18" charset="0"/>
                <a:ea typeface="楷体" panose="02010609060101010101" pitchFamily="49" charset="-122"/>
              </a:rPr>
              <a:t>对于第二步，关于    极小化</a:t>
            </a:r>
            <a:r>
              <a:rPr lang="en-US" altLang="zh-CN" dirty="0">
                <a:latin typeface="Times New Roman" panose="02020603050405020304" pitchFamily="18" charset="0"/>
                <a:ea typeface="楷体" panose="02010609060101010101" pitchFamily="49" charset="-122"/>
              </a:rPr>
              <a:t>(2-35)</a:t>
            </a:r>
            <a:r>
              <a:rPr lang="zh-CN" altLang="en-US" dirty="0">
                <a:latin typeface="Times New Roman" panose="02020603050405020304" pitchFamily="18" charset="0"/>
                <a:ea typeface="楷体" panose="02010609060101010101" pitchFamily="49" charset="-122"/>
              </a:rPr>
              <a:t>，可以利用向量值</a:t>
            </a:r>
            <a:r>
              <a:rPr lang="en-US" altLang="zh-CN" dirty="0">
                <a:latin typeface="Times New Roman" panose="02020603050405020304" pitchFamily="18" charset="0"/>
                <a:ea typeface="楷体" panose="02010609060101010101" pitchFamily="49" charset="-122"/>
              </a:rPr>
              <a:t>shrinkage </a:t>
            </a:r>
            <a:r>
              <a:rPr lang="zh-CN" altLang="en-US" dirty="0">
                <a:latin typeface="Times New Roman" panose="02020603050405020304" pitchFamily="18" charset="0"/>
                <a:ea typeface="楷体" panose="02010609060101010101" pitchFamily="49" charset="-122"/>
              </a:rPr>
              <a:t>算子显式地计算出</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a:t>
            </a:r>
          </a:p>
        </p:txBody>
      </p:sp>
      <p:pic>
        <p:nvPicPr>
          <p:cNvPr id="6" name="图片 5">
            <a:extLst>
              <a:ext uri="{FF2B5EF4-FFF2-40B4-BE49-F238E27FC236}">
                <a16:creationId xmlns:a16="http://schemas.microsoft.com/office/drawing/2014/main" id="{3A5A33F4-9A27-4E21-A9AC-6612103C83CE}"/>
              </a:ext>
            </a:extLst>
          </p:cNvPr>
          <p:cNvPicPr>
            <a:picLocks noChangeAspect="1"/>
          </p:cNvPicPr>
          <p:nvPr/>
        </p:nvPicPr>
        <p:blipFill>
          <a:blip r:embed="rId2"/>
          <a:stretch>
            <a:fillRect/>
          </a:stretch>
        </p:blipFill>
        <p:spPr>
          <a:xfrm>
            <a:off x="2910431" y="1016814"/>
            <a:ext cx="233248" cy="318870"/>
          </a:xfrm>
          <a:prstGeom prst="rect">
            <a:avLst/>
          </a:prstGeom>
        </p:spPr>
      </p:pic>
      <p:pic>
        <p:nvPicPr>
          <p:cNvPr id="8" name="图片 7">
            <a:extLst>
              <a:ext uri="{FF2B5EF4-FFF2-40B4-BE49-F238E27FC236}">
                <a16:creationId xmlns:a16="http://schemas.microsoft.com/office/drawing/2014/main" id="{EFB9CC45-5B0C-49EE-B008-0753D82D4A97}"/>
              </a:ext>
            </a:extLst>
          </p:cNvPr>
          <p:cNvPicPr>
            <a:picLocks noChangeAspect="1"/>
          </p:cNvPicPr>
          <p:nvPr/>
        </p:nvPicPr>
        <p:blipFill>
          <a:blip r:embed="rId3"/>
          <a:stretch>
            <a:fillRect/>
          </a:stretch>
        </p:blipFill>
        <p:spPr>
          <a:xfrm>
            <a:off x="1295223" y="1356772"/>
            <a:ext cx="501925" cy="330680"/>
          </a:xfrm>
          <a:prstGeom prst="rect">
            <a:avLst/>
          </a:prstGeom>
        </p:spPr>
      </p:pic>
      <p:sp>
        <p:nvSpPr>
          <p:cNvPr id="10" name="文本框 9">
            <a:extLst>
              <a:ext uri="{FF2B5EF4-FFF2-40B4-BE49-F238E27FC236}">
                <a16:creationId xmlns:a16="http://schemas.microsoft.com/office/drawing/2014/main" id="{328027F1-DD80-4470-BE6B-2662A2A453F2}"/>
              </a:ext>
            </a:extLst>
          </p:cNvPr>
          <p:cNvSpPr txBox="1"/>
          <p:nvPr/>
        </p:nvSpPr>
        <p:spPr>
          <a:xfrm>
            <a:off x="552090" y="1807042"/>
            <a:ext cx="8169216" cy="646331"/>
          </a:xfrm>
          <a:prstGeom prst="rect">
            <a:avLst/>
          </a:prstGeom>
          <a:noFill/>
        </p:spPr>
        <p:txBody>
          <a:bodyPr wrap="square">
            <a:spAutoFit/>
          </a:bodyPr>
          <a:lstStyle/>
          <a:p>
            <a:pPr algn="l"/>
            <a:r>
              <a:rPr lang="zh-CN" altLang="en-US" b="1" dirty="0">
                <a:latin typeface="Times New Roman" panose="02020603050405020304" pitchFamily="18" charset="0"/>
                <a:ea typeface="楷体" panose="02010609060101010101" pitchFamily="49" charset="-122"/>
              </a:rPr>
              <a:t>定理</a:t>
            </a:r>
            <a:r>
              <a:rPr lang="en-US" altLang="zh-CN" b="1" dirty="0">
                <a:latin typeface="Times New Roman" panose="02020603050405020304" pitchFamily="18" charset="0"/>
                <a:ea typeface="楷体" panose="02010609060101010101" pitchFamily="49" charset="-122"/>
              </a:rPr>
              <a:t>2.8 </a:t>
            </a:r>
            <a:r>
              <a:rPr lang="zh-CN" altLang="en-US" dirty="0">
                <a:latin typeface="Times New Roman" panose="02020603050405020304" pitchFamily="18" charset="0"/>
                <a:ea typeface="楷体" panose="02010609060101010101" pitchFamily="49" charset="-122"/>
              </a:rPr>
              <a:t>对于固定的</a:t>
            </a:r>
            <a:r>
              <a:rPr lang="en-US" altLang="zh-CN" i="1" dirty="0">
                <a:latin typeface="Times New Roman" panose="02020603050405020304" pitchFamily="18" charset="0"/>
                <a:ea typeface="楷体" panose="02010609060101010101" pitchFamily="49" charset="-122"/>
              </a:rPr>
              <a:t>ϕ</a:t>
            </a:r>
            <a:r>
              <a:rPr lang="en-US" altLang="zh-CN" i="1" baseline="30000" dirty="0">
                <a:latin typeface="Times New Roman" panose="02020603050405020304" pitchFamily="18" charset="0"/>
                <a:ea typeface="楷体" panose="02010609060101010101" pitchFamily="49" charset="-122"/>
              </a:rPr>
              <a:t>k+1</a:t>
            </a:r>
            <a:r>
              <a:rPr lang="zh-CN" altLang="en-US" dirty="0">
                <a:latin typeface="Times New Roman" panose="02020603050405020304" pitchFamily="18" charset="0"/>
                <a:ea typeface="楷体" panose="02010609060101010101" pitchFamily="49" charset="-122"/>
              </a:rPr>
              <a:t>，极小化问题</a:t>
            </a:r>
            <a:r>
              <a:rPr lang="en-US" altLang="zh-CN" dirty="0">
                <a:latin typeface="Times New Roman" panose="02020603050405020304" pitchFamily="18" charset="0"/>
                <a:ea typeface="楷体" panose="02010609060101010101" pitchFamily="49" charset="-122"/>
              </a:rPr>
              <a:t>(2-35) </a:t>
            </a:r>
            <a:r>
              <a:rPr lang="zh-CN" altLang="en-US" dirty="0">
                <a:latin typeface="Times New Roman" panose="02020603050405020304" pitchFamily="18" charset="0"/>
                <a:ea typeface="楷体" panose="02010609060101010101" pitchFamily="49" charset="-122"/>
              </a:rPr>
              <a:t>的极小点</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可以由向量值</a:t>
            </a:r>
            <a:r>
              <a:rPr lang="en-US" altLang="zh-CN" dirty="0">
                <a:latin typeface="Times New Roman" panose="02020603050405020304" pitchFamily="18" charset="0"/>
                <a:ea typeface="楷体" panose="02010609060101010101" pitchFamily="49" charset="-122"/>
              </a:rPr>
              <a:t>shrinkage </a:t>
            </a:r>
            <a:r>
              <a:rPr lang="zh-CN" altLang="en-US" dirty="0">
                <a:latin typeface="Times New Roman" panose="02020603050405020304" pitchFamily="18" charset="0"/>
                <a:ea typeface="楷体" panose="02010609060101010101" pitchFamily="49" charset="-122"/>
              </a:rPr>
              <a:t>算子给出如下显式的迭代格式：</a:t>
            </a:r>
          </a:p>
        </p:txBody>
      </p:sp>
      <p:pic>
        <p:nvPicPr>
          <p:cNvPr id="11" name="图片 10">
            <a:extLst>
              <a:ext uri="{FF2B5EF4-FFF2-40B4-BE49-F238E27FC236}">
                <a16:creationId xmlns:a16="http://schemas.microsoft.com/office/drawing/2014/main" id="{B16DB216-5121-44B6-9785-0A20D8ABEB06}"/>
              </a:ext>
            </a:extLst>
          </p:cNvPr>
          <p:cNvPicPr>
            <a:picLocks noChangeAspect="1"/>
          </p:cNvPicPr>
          <p:nvPr/>
        </p:nvPicPr>
        <p:blipFill>
          <a:blip r:embed="rId3"/>
          <a:stretch>
            <a:fillRect/>
          </a:stretch>
        </p:blipFill>
        <p:spPr>
          <a:xfrm>
            <a:off x="5849974" y="1790901"/>
            <a:ext cx="501925" cy="330680"/>
          </a:xfrm>
          <a:prstGeom prst="rect">
            <a:avLst/>
          </a:prstGeom>
        </p:spPr>
      </p:pic>
      <p:pic>
        <p:nvPicPr>
          <p:cNvPr id="13" name="图片 12">
            <a:extLst>
              <a:ext uri="{FF2B5EF4-FFF2-40B4-BE49-F238E27FC236}">
                <a16:creationId xmlns:a16="http://schemas.microsoft.com/office/drawing/2014/main" id="{530469BA-1D55-4A30-9F25-65674456C4C2}"/>
              </a:ext>
            </a:extLst>
          </p:cNvPr>
          <p:cNvPicPr>
            <a:picLocks noChangeAspect="1"/>
          </p:cNvPicPr>
          <p:nvPr/>
        </p:nvPicPr>
        <p:blipFill>
          <a:blip r:embed="rId4"/>
          <a:stretch>
            <a:fillRect/>
          </a:stretch>
        </p:blipFill>
        <p:spPr>
          <a:xfrm>
            <a:off x="1854388" y="2486766"/>
            <a:ext cx="5435224" cy="602012"/>
          </a:xfrm>
          <a:prstGeom prst="rect">
            <a:avLst/>
          </a:prstGeom>
        </p:spPr>
      </p:pic>
      <p:sp>
        <p:nvSpPr>
          <p:cNvPr id="15" name="文本框 14">
            <a:extLst>
              <a:ext uri="{FF2B5EF4-FFF2-40B4-BE49-F238E27FC236}">
                <a16:creationId xmlns:a16="http://schemas.microsoft.com/office/drawing/2014/main" id="{152D77AA-DD5B-4AC4-AAF7-8031858210D0}"/>
              </a:ext>
            </a:extLst>
          </p:cNvPr>
          <p:cNvSpPr txBox="1"/>
          <p:nvPr/>
        </p:nvSpPr>
        <p:spPr>
          <a:xfrm>
            <a:off x="552090" y="3089967"/>
            <a:ext cx="8264106" cy="646331"/>
          </a:xfrm>
          <a:prstGeom prst="rect">
            <a:avLst/>
          </a:prstGeom>
          <a:noFill/>
        </p:spPr>
        <p:txBody>
          <a:bodyPr wrap="square">
            <a:spAutoFit/>
          </a:bodyPr>
          <a:lstStyle/>
          <a:p>
            <a:pPr algn="l"/>
            <a:r>
              <a:rPr lang="zh-CN" altLang="en-US" dirty="0">
                <a:latin typeface="Times New Roman" panose="02020603050405020304" pitchFamily="18" charset="0"/>
                <a:ea typeface="楷体" panose="02010609060101010101" pitchFamily="49" charset="-122"/>
              </a:rPr>
              <a:t>其中</a:t>
            </a:r>
            <a:r>
              <a:rPr lang="en-US" altLang="zh-CN" dirty="0" err="1">
                <a:latin typeface="Times New Roman" panose="02020603050405020304" pitchFamily="18" charset="0"/>
                <a:ea typeface="楷体" panose="02010609060101010101" pitchFamily="49" charset="-122"/>
              </a:rPr>
              <a:t>shrink</a:t>
            </a:r>
            <a:r>
              <a:rPr lang="en-US" altLang="zh-CN" baseline="-25000" dirty="0" err="1">
                <a:latin typeface="Times New Roman" panose="02020603050405020304" pitchFamily="18" charset="0"/>
                <a:ea typeface="楷体" panose="02010609060101010101" pitchFamily="49" charset="-122"/>
              </a:rPr>
              <a:t>g</a:t>
            </a:r>
            <a:r>
              <a:rPr lang="en-US" altLang="zh-CN" dirty="0">
                <a:latin typeface="Times New Roman" panose="02020603050405020304" pitchFamily="18" charset="0"/>
                <a:ea typeface="楷体" panose="02010609060101010101" pitchFamily="49" charset="-122"/>
              </a:rPr>
              <a:t>(x, </a:t>
            </a:r>
            <a:r>
              <a:rPr lang="el-GR" altLang="zh-CN" dirty="0">
                <a:latin typeface="Times New Roman" panose="02020603050405020304" pitchFamily="18" charset="0"/>
                <a:ea typeface="楷体" panose="02010609060101010101" pitchFamily="49" charset="-122"/>
              </a:rPr>
              <a:t>γ) </a:t>
            </a:r>
            <a:r>
              <a:rPr lang="zh-CN" altLang="en-US" dirty="0">
                <a:latin typeface="Times New Roman" panose="02020603050405020304" pitchFamily="18" charset="0"/>
                <a:ea typeface="楷体" panose="02010609060101010101" pitchFamily="49" charset="-122"/>
              </a:rPr>
              <a:t>是加权的向量值</a:t>
            </a:r>
            <a:r>
              <a:rPr lang="en-US" altLang="zh-CN" dirty="0">
                <a:latin typeface="Times New Roman" panose="02020603050405020304" pitchFamily="18" charset="0"/>
                <a:ea typeface="楷体" panose="02010609060101010101" pitchFamily="49" charset="-122"/>
              </a:rPr>
              <a:t>shrinkage </a:t>
            </a:r>
            <a:r>
              <a:rPr lang="zh-CN" altLang="en-US" dirty="0">
                <a:latin typeface="Times New Roman" panose="02020603050405020304" pitchFamily="18" charset="0"/>
                <a:ea typeface="楷体" panose="02010609060101010101" pitchFamily="49" charset="-122"/>
              </a:rPr>
              <a:t>算子， 向量值</a:t>
            </a:r>
            <a:r>
              <a:rPr lang="en-US" altLang="zh-CN" dirty="0">
                <a:latin typeface="Times New Roman" panose="02020603050405020304" pitchFamily="18" charset="0"/>
                <a:ea typeface="楷体" panose="02010609060101010101" pitchFamily="49" charset="-122"/>
              </a:rPr>
              <a:t>shrinkage </a:t>
            </a:r>
            <a:r>
              <a:rPr lang="zh-CN" altLang="en-US" dirty="0">
                <a:latin typeface="Times New Roman" panose="02020603050405020304" pitchFamily="18" charset="0"/>
                <a:ea typeface="楷体" panose="02010609060101010101" pitchFamily="49" charset="-122"/>
              </a:rPr>
              <a:t>算子</a:t>
            </a:r>
            <a:r>
              <a:rPr lang="en-US" altLang="zh-CN" dirty="0">
                <a:latin typeface="Times New Roman" panose="02020603050405020304" pitchFamily="18" charset="0"/>
                <a:ea typeface="楷体" panose="02010609060101010101" pitchFamily="49" charset="-122"/>
              </a:rPr>
              <a:t>shrink(x, γ) </a:t>
            </a:r>
            <a:r>
              <a:rPr lang="zh-CN" altLang="en-US" dirty="0">
                <a:latin typeface="Times New Roman" panose="02020603050405020304" pitchFamily="18" charset="0"/>
                <a:ea typeface="楷体" panose="02010609060101010101" pitchFamily="49" charset="-122"/>
              </a:rPr>
              <a:t>的定义见定义</a:t>
            </a:r>
            <a:r>
              <a:rPr lang="en-US" altLang="zh-CN" dirty="0">
                <a:latin typeface="Times New Roman" panose="02020603050405020304" pitchFamily="18" charset="0"/>
                <a:ea typeface="楷体" panose="02010609060101010101" pitchFamily="49" charset="-122"/>
              </a:rPr>
              <a:t>1.3</a:t>
            </a:r>
            <a:r>
              <a:rPr lang="zh-CN" altLang="en-US" dirty="0">
                <a:latin typeface="Times New Roman" panose="02020603050405020304" pitchFamily="18" charset="0"/>
                <a:ea typeface="楷体" panose="02010609060101010101" pitchFamily="49" charset="-122"/>
              </a:rPr>
              <a:t>。</a:t>
            </a:r>
          </a:p>
        </p:txBody>
      </p:sp>
      <p:sp>
        <p:nvSpPr>
          <p:cNvPr id="17" name="文本框 16">
            <a:extLst>
              <a:ext uri="{FF2B5EF4-FFF2-40B4-BE49-F238E27FC236}">
                <a16:creationId xmlns:a16="http://schemas.microsoft.com/office/drawing/2014/main" id="{C48BDC55-C3FE-42F9-9BA6-1425E15849D9}"/>
              </a:ext>
            </a:extLst>
          </p:cNvPr>
          <p:cNvSpPr txBox="1"/>
          <p:nvPr/>
        </p:nvSpPr>
        <p:spPr>
          <a:xfrm>
            <a:off x="552090" y="3744412"/>
            <a:ext cx="8264106" cy="646331"/>
          </a:xfrm>
          <a:prstGeom prst="rect">
            <a:avLst/>
          </a:prstGeom>
          <a:noFill/>
        </p:spPr>
        <p:txBody>
          <a:bodyPr wrap="square">
            <a:spAutoFit/>
          </a:bodyPr>
          <a:lstStyle/>
          <a:p>
            <a:r>
              <a:rPr lang="zh-CN" altLang="en-US" dirty="0">
                <a:latin typeface="Times New Roman" panose="02020603050405020304" pitchFamily="18" charset="0"/>
                <a:ea typeface="楷体" panose="02010609060101010101" pitchFamily="49" charset="-122"/>
              </a:rPr>
              <a:t>        事实上，由于                                                                      ，因此也可以直接将式</a:t>
            </a:r>
            <a:r>
              <a:rPr lang="en-US" altLang="zh-CN" dirty="0">
                <a:latin typeface="Times New Roman" panose="02020603050405020304" pitchFamily="18" charset="0"/>
                <a:ea typeface="楷体" panose="02010609060101010101" pitchFamily="49" charset="-122"/>
              </a:rPr>
              <a:t>(2-38) </a:t>
            </a:r>
            <a:r>
              <a:rPr lang="zh-CN" altLang="en-US" dirty="0">
                <a:latin typeface="Times New Roman" panose="02020603050405020304" pitchFamily="18" charset="0"/>
                <a:ea typeface="楷体" panose="02010609060101010101" pitchFamily="49" charset="-122"/>
              </a:rPr>
              <a:t>写为如下形式：</a:t>
            </a:r>
          </a:p>
        </p:txBody>
      </p:sp>
      <p:pic>
        <p:nvPicPr>
          <p:cNvPr id="19" name="图片 18">
            <a:extLst>
              <a:ext uri="{FF2B5EF4-FFF2-40B4-BE49-F238E27FC236}">
                <a16:creationId xmlns:a16="http://schemas.microsoft.com/office/drawing/2014/main" id="{A9E5A231-F598-4A56-9DB7-BF637CC54818}"/>
              </a:ext>
            </a:extLst>
          </p:cNvPr>
          <p:cNvPicPr>
            <a:picLocks noChangeAspect="1"/>
          </p:cNvPicPr>
          <p:nvPr/>
        </p:nvPicPr>
        <p:blipFill>
          <a:blip r:embed="rId5"/>
          <a:stretch>
            <a:fillRect/>
          </a:stretch>
        </p:blipFill>
        <p:spPr>
          <a:xfrm>
            <a:off x="2452761" y="3744412"/>
            <a:ext cx="4002655" cy="346598"/>
          </a:xfrm>
          <a:prstGeom prst="rect">
            <a:avLst/>
          </a:prstGeom>
        </p:spPr>
      </p:pic>
      <p:pic>
        <p:nvPicPr>
          <p:cNvPr id="21" name="图片 20">
            <a:extLst>
              <a:ext uri="{FF2B5EF4-FFF2-40B4-BE49-F238E27FC236}">
                <a16:creationId xmlns:a16="http://schemas.microsoft.com/office/drawing/2014/main" id="{D2EE90C5-617B-4528-8F61-AC8AC5927CAF}"/>
              </a:ext>
            </a:extLst>
          </p:cNvPr>
          <p:cNvPicPr>
            <a:picLocks noChangeAspect="1"/>
          </p:cNvPicPr>
          <p:nvPr/>
        </p:nvPicPr>
        <p:blipFill>
          <a:blip r:embed="rId6"/>
          <a:stretch>
            <a:fillRect/>
          </a:stretch>
        </p:blipFill>
        <p:spPr>
          <a:xfrm>
            <a:off x="2355743" y="4398857"/>
            <a:ext cx="4432513" cy="959447"/>
          </a:xfrm>
          <a:prstGeom prst="rect">
            <a:avLst/>
          </a:prstGeom>
        </p:spPr>
      </p:pic>
      <p:sp>
        <p:nvSpPr>
          <p:cNvPr id="22" name="文本框 21">
            <a:extLst>
              <a:ext uri="{FF2B5EF4-FFF2-40B4-BE49-F238E27FC236}">
                <a16:creationId xmlns:a16="http://schemas.microsoft.com/office/drawing/2014/main" id="{1DA7EDE3-05CA-4B1D-B3E6-21D4C49637C5}"/>
              </a:ext>
            </a:extLst>
          </p:cNvPr>
          <p:cNvSpPr txBox="1"/>
          <p:nvPr/>
        </p:nvSpPr>
        <p:spPr>
          <a:xfrm>
            <a:off x="7754740" y="2603106"/>
            <a:ext cx="738078" cy="369332"/>
          </a:xfrm>
          <a:prstGeom prst="rect">
            <a:avLst/>
          </a:prstGeom>
          <a:noFill/>
        </p:spPr>
        <p:txBody>
          <a:bodyPr wrap="square">
            <a:spAutoFit/>
          </a:bodyPr>
          <a:lstStyle/>
          <a:p>
            <a:r>
              <a:rPr lang="en-US" altLang="zh-CN" sz="1800" b="0" i="0" u="none" strike="noStrike" baseline="0" dirty="0">
                <a:latin typeface="Times New Roman" panose="02020603050405020304" pitchFamily="18" charset="0"/>
                <a:cs typeface="Times New Roman" panose="02020603050405020304" pitchFamily="18" charset="0"/>
              </a:rPr>
              <a:t>(2-38)</a:t>
            </a:r>
            <a:endParaRPr lang="zh-CN" altLang="en-US" dirty="0">
              <a:latin typeface="Times New Roman" panose="02020603050405020304" pitchFamily="18" charset="0"/>
              <a:cs typeface="Times New Roman" panose="02020603050405020304" pitchFamily="18" charset="0"/>
            </a:endParaRPr>
          </a:p>
        </p:txBody>
      </p:sp>
      <p:sp>
        <p:nvSpPr>
          <p:cNvPr id="23" name="文本框 22">
            <a:extLst>
              <a:ext uri="{FF2B5EF4-FFF2-40B4-BE49-F238E27FC236}">
                <a16:creationId xmlns:a16="http://schemas.microsoft.com/office/drawing/2014/main" id="{27523D47-90B1-45B9-BE09-BE9F89018B1E}"/>
              </a:ext>
            </a:extLst>
          </p:cNvPr>
          <p:cNvSpPr txBox="1"/>
          <p:nvPr/>
        </p:nvSpPr>
        <p:spPr>
          <a:xfrm>
            <a:off x="7759166" y="4693914"/>
            <a:ext cx="738078" cy="369332"/>
          </a:xfrm>
          <a:prstGeom prst="rect">
            <a:avLst/>
          </a:prstGeom>
          <a:noFill/>
        </p:spPr>
        <p:txBody>
          <a:bodyPr wrap="square">
            <a:spAutoFit/>
          </a:bodyPr>
          <a:lstStyle/>
          <a:p>
            <a:r>
              <a:rPr lang="en-US" altLang="zh-CN" sz="1800" b="0" i="0" u="none" strike="noStrike" baseline="0" dirty="0">
                <a:latin typeface="Times New Roman" panose="02020603050405020304" pitchFamily="18" charset="0"/>
                <a:cs typeface="Times New Roman" panose="02020603050405020304" pitchFamily="18" charset="0"/>
              </a:rPr>
              <a:t>(2-39)</a:t>
            </a:r>
            <a:endParaRPr lang="zh-CN" altLang="en-US"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59C3450A-2628-4C5A-8A2F-7ECF63411BA9}"/>
              </a:ext>
            </a:extLst>
          </p:cNvPr>
          <p:cNvSpPr txBox="1"/>
          <p:nvPr/>
        </p:nvSpPr>
        <p:spPr>
          <a:xfrm>
            <a:off x="552090" y="5366418"/>
            <a:ext cx="672861" cy="369332"/>
          </a:xfrm>
          <a:prstGeom prst="rect">
            <a:avLst/>
          </a:prstGeom>
          <a:noFill/>
        </p:spPr>
        <p:txBody>
          <a:bodyPr wrap="square">
            <a:spAutoFit/>
          </a:bodyPr>
          <a:lstStyle/>
          <a:p>
            <a:r>
              <a:rPr lang="zh-CN" altLang="en-US" dirty="0">
                <a:latin typeface="Times New Roman" panose="02020603050405020304" pitchFamily="18" charset="0"/>
                <a:ea typeface="楷体" panose="02010609060101010101" pitchFamily="49" charset="-122"/>
              </a:rPr>
              <a:t>其中</a:t>
            </a:r>
            <a:endParaRPr lang="zh-CN" altLang="en-US" dirty="0"/>
          </a:p>
        </p:txBody>
      </p:sp>
      <p:pic>
        <p:nvPicPr>
          <p:cNvPr id="27" name="图片 26">
            <a:extLst>
              <a:ext uri="{FF2B5EF4-FFF2-40B4-BE49-F238E27FC236}">
                <a16:creationId xmlns:a16="http://schemas.microsoft.com/office/drawing/2014/main" id="{69CE37FD-20F2-4643-B667-A7439877E7D5}"/>
              </a:ext>
            </a:extLst>
          </p:cNvPr>
          <p:cNvPicPr>
            <a:picLocks noChangeAspect="1"/>
          </p:cNvPicPr>
          <p:nvPr/>
        </p:nvPicPr>
        <p:blipFill>
          <a:blip r:embed="rId7"/>
          <a:stretch>
            <a:fillRect/>
          </a:stretch>
        </p:blipFill>
        <p:spPr>
          <a:xfrm>
            <a:off x="2908765" y="5701136"/>
            <a:ext cx="3326467" cy="450909"/>
          </a:xfrm>
          <a:prstGeom prst="rect">
            <a:avLst/>
          </a:prstGeom>
        </p:spPr>
      </p:pic>
      <p:sp>
        <p:nvSpPr>
          <p:cNvPr id="28" name="文本框 27">
            <a:extLst>
              <a:ext uri="{FF2B5EF4-FFF2-40B4-BE49-F238E27FC236}">
                <a16:creationId xmlns:a16="http://schemas.microsoft.com/office/drawing/2014/main" id="{DB2C2D74-E5DE-4F59-8605-B7D7A123F107}"/>
              </a:ext>
            </a:extLst>
          </p:cNvPr>
          <p:cNvSpPr txBox="1"/>
          <p:nvPr/>
        </p:nvSpPr>
        <p:spPr>
          <a:xfrm>
            <a:off x="7754740" y="5701136"/>
            <a:ext cx="738078" cy="369332"/>
          </a:xfrm>
          <a:prstGeom prst="rect">
            <a:avLst/>
          </a:prstGeom>
          <a:noFill/>
        </p:spPr>
        <p:txBody>
          <a:bodyPr wrap="square">
            <a:spAutoFit/>
          </a:bodyPr>
          <a:lstStyle/>
          <a:p>
            <a:r>
              <a:rPr lang="en-US" altLang="zh-CN" sz="1800" b="0" i="0" u="none" strike="noStrike" baseline="0" dirty="0">
                <a:latin typeface="Times New Roman" panose="02020603050405020304" pitchFamily="18" charset="0"/>
                <a:cs typeface="Times New Roman" panose="02020603050405020304" pitchFamily="18" charset="0"/>
              </a:rPr>
              <a:t>(2-40)</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4748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788FC3-5B6D-4E2B-BA13-B4EC2766D695}"/>
              </a:ext>
            </a:extLst>
          </p:cNvPr>
          <p:cNvSpPr>
            <a:spLocks noGrp="1"/>
          </p:cNvSpPr>
          <p:nvPr>
            <p:ph type="title"/>
          </p:nvPr>
        </p:nvSpPr>
        <p:spPr/>
        <p:txBody>
          <a:bodyPr>
            <a:normAutofit/>
          </a:bodyPr>
          <a:lstStyle/>
          <a:p>
            <a:r>
              <a:rPr lang="en-US" altLang="zh-CN" sz="2400" dirty="0"/>
              <a:t>2.3 </a:t>
            </a:r>
            <a:r>
              <a:rPr lang="en-US" altLang="zh-CN" sz="2400" b="0" i="0" u="none" strike="noStrike" baseline="0" dirty="0">
                <a:latin typeface="NimbusRomNo9L-Regu"/>
              </a:rPr>
              <a:t>Split Bregman </a:t>
            </a:r>
            <a:r>
              <a:rPr lang="zh-CN" altLang="en-US" sz="2400" b="0" i="0" u="none" strike="noStrike" baseline="0" dirty="0">
                <a:latin typeface="NimbusRomNo9L-Regu"/>
              </a:rPr>
              <a:t>方法</a:t>
            </a:r>
            <a:r>
              <a:rPr lang="zh-CN" altLang="en-US" sz="2400" b="0" i="0" u="none" strike="noStrike" baseline="0" dirty="0">
                <a:latin typeface="黑体" panose="02010609060101010101" pitchFamily="49" charset="-122"/>
                <a:ea typeface="黑体" panose="02010609060101010101" pitchFamily="49" charset="-122"/>
              </a:rPr>
              <a:t>极小化</a:t>
            </a:r>
            <a:r>
              <a:rPr lang="en-US" altLang="zh-CN" sz="2400" b="0" i="0" u="none" strike="noStrike" baseline="0" dirty="0">
                <a:latin typeface="NimbusRomNo9L-Regu"/>
                <a:ea typeface="黑体" panose="02010609060101010101" pitchFamily="49" charset="-122"/>
              </a:rPr>
              <a:t>GCRSF </a:t>
            </a:r>
            <a:r>
              <a:rPr lang="zh-CN" altLang="en-US" sz="2400" b="0" i="0" u="none" strike="noStrike" baseline="0" dirty="0">
                <a:latin typeface="黑体" panose="02010609060101010101" pitchFamily="49" charset="-122"/>
                <a:ea typeface="黑体" panose="02010609060101010101" pitchFamily="49" charset="-122"/>
              </a:rPr>
              <a:t>模型</a:t>
            </a:r>
            <a:endParaRPr lang="zh-CN" altLang="en-US" sz="2400" dirty="0"/>
          </a:p>
        </p:txBody>
      </p:sp>
      <p:sp>
        <p:nvSpPr>
          <p:cNvPr id="4" name="文本框 3">
            <a:extLst>
              <a:ext uri="{FF2B5EF4-FFF2-40B4-BE49-F238E27FC236}">
                <a16:creationId xmlns:a16="http://schemas.microsoft.com/office/drawing/2014/main" id="{06D89696-0ED2-49CE-876E-3A7AF46B1C41}"/>
              </a:ext>
            </a:extLst>
          </p:cNvPr>
          <p:cNvSpPr txBox="1"/>
          <p:nvPr/>
        </p:nvSpPr>
        <p:spPr>
          <a:xfrm>
            <a:off x="491704" y="1118417"/>
            <a:ext cx="8151963" cy="1095813"/>
          </a:xfrm>
          <a:prstGeom prst="rect">
            <a:avLst/>
          </a:prstGeom>
          <a:noFill/>
        </p:spPr>
        <p:txBody>
          <a:bodyPr wrap="square">
            <a:spAutoFit/>
          </a:bodyPr>
          <a:lstStyle/>
          <a:p>
            <a:pPr algn="l">
              <a:lnSpc>
                <a:spcPct val="125000"/>
              </a:lnSpc>
            </a:pPr>
            <a:r>
              <a:rPr lang="zh-CN" altLang="en-US" sz="1800" b="0" i="0" u="none" strike="noStrike" baseline="0" dirty="0">
                <a:latin typeface="宋体" panose="02010600030101010101" pitchFamily="2" charset="-122"/>
                <a:ea typeface="宋体" panose="02010600030101010101" pitchFamily="2" charset="-122"/>
              </a:rPr>
              <a:t>    </a:t>
            </a:r>
            <a:r>
              <a:rPr lang="zh-CN" altLang="en-US" dirty="0">
                <a:latin typeface="Times New Roman" panose="02020603050405020304" pitchFamily="18" charset="0"/>
                <a:ea typeface="楷体" panose="02010609060101010101" pitchFamily="49" charset="-122"/>
              </a:rPr>
              <a:t>若</a:t>
            </a:r>
            <a:r>
              <a:rPr lang="en-US" altLang="zh-CN" i="1" dirty="0" err="1">
                <a:latin typeface="Times New Roman" panose="02020603050405020304" pitchFamily="18" charset="0"/>
                <a:ea typeface="楷体" panose="02010609060101010101" pitchFamily="49" charset="-122"/>
              </a:rPr>
              <a:t>s</a:t>
            </a:r>
            <a:r>
              <a:rPr lang="en-US" altLang="zh-CN" i="1" baseline="30000" dirty="0" err="1">
                <a:latin typeface="Times New Roman" panose="02020603050405020304" pitchFamily="18" charset="0"/>
                <a:ea typeface="楷体" panose="02010609060101010101" pitchFamily="49" charset="-122"/>
              </a:rPr>
              <a:t>k</a:t>
            </a:r>
            <a:r>
              <a:rPr lang="en-US" altLang="zh-CN" dirty="0">
                <a:latin typeface="Times New Roman" panose="02020603050405020304" pitchFamily="18" charset="0"/>
                <a:ea typeface="楷体" panose="02010609060101010101" pitchFamily="49" charset="-122"/>
              </a:rPr>
              <a:t> = 0</a:t>
            </a:r>
            <a:r>
              <a:rPr lang="zh-CN" altLang="en-US" dirty="0">
                <a:latin typeface="Times New Roman" panose="02020603050405020304" pitchFamily="18" charset="0"/>
                <a:ea typeface="楷体" panose="02010609060101010101" pitchFamily="49" charset="-122"/>
              </a:rPr>
              <a:t>，则                             。这里需要说明的是，由式</a:t>
            </a:r>
            <a:r>
              <a:rPr lang="en-US" altLang="zh-CN" dirty="0">
                <a:latin typeface="Times New Roman" panose="02020603050405020304" pitchFamily="18" charset="0"/>
                <a:ea typeface="楷体" panose="02010609060101010101" pitchFamily="49" charset="-122"/>
              </a:rPr>
              <a:t>(2-39) </a:t>
            </a:r>
            <a:r>
              <a:rPr lang="zh-CN" altLang="en-US" dirty="0">
                <a:latin typeface="Times New Roman" panose="02020603050405020304" pitchFamily="18" charset="0"/>
                <a:ea typeface="楷体" panose="02010609060101010101" pitchFamily="49" charset="-122"/>
              </a:rPr>
              <a:t>迭代</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与</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时，都是在每一个像素点</a:t>
            </a:r>
            <a:r>
              <a:rPr lang="en-US" altLang="zh-CN" dirty="0">
                <a:latin typeface="Times New Roman" panose="02020603050405020304" pitchFamily="18" charset="0"/>
                <a:ea typeface="楷体" panose="02010609060101010101" pitchFamily="49" charset="-122"/>
              </a:rPr>
              <a:t>(</a:t>
            </a:r>
            <a:r>
              <a:rPr lang="en-US" altLang="zh-CN" i="1" dirty="0" err="1">
                <a:latin typeface="Times New Roman" panose="02020603050405020304" pitchFamily="18" charset="0"/>
                <a:ea typeface="楷体" panose="02010609060101010101" pitchFamily="49" charset="-122"/>
              </a:rPr>
              <a:t>i</a:t>
            </a:r>
            <a:r>
              <a:rPr lang="en-US" altLang="zh-CN" dirty="0">
                <a:latin typeface="Times New Roman" panose="02020603050405020304" pitchFamily="18" charset="0"/>
                <a:ea typeface="楷体" panose="02010609060101010101" pitchFamily="49" charset="-122"/>
              </a:rPr>
              <a:t>, </a:t>
            </a:r>
            <a:r>
              <a:rPr lang="en-US" altLang="zh-CN" i="1" dirty="0">
                <a:latin typeface="Times New Roman" panose="02020603050405020304" pitchFamily="18" charset="0"/>
                <a:ea typeface="楷体" panose="02010609060101010101" pitchFamily="49" charset="-122"/>
              </a:rPr>
              <a:t>j</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上进行的。对于</a:t>
            </a:r>
            <a:r>
              <a:rPr lang="en-US" altLang="zh-CN"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a:t>
            </a:r>
            <a:r>
              <a:rPr lang="en-US" altLang="zh-CN" i="1" baseline="-25000" dirty="0">
                <a:latin typeface="Times New Roman" panose="02020603050405020304" pitchFamily="18" charset="0"/>
                <a:ea typeface="楷体" panose="02010609060101010101" pitchFamily="49" charset="-122"/>
              </a:rPr>
              <a:t>x</a:t>
            </a:r>
            <a:r>
              <a:rPr lang="el-GR" altLang="zh-CN" i="1" dirty="0">
                <a:latin typeface="Times New Roman" panose="02020603050405020304" pitchFamily="18" charset="0"/>
                <a:ea typeface="楷体" panose="02010609060101010101" pitchFamily="49" charset="-122"/>
              </a:rPr>
              <a:t>ϕ</a:t>
            </a:r>
            <a:r>
              <a:rPr lang="en-US" altLang="zh-CN" i="1" baseline="30000" dirty="0">
                <a:latin typeface="Times New Roman" panose="02020603050405020304" pitchFamily="18" charset="0"/>
                <a:ea typeface="楷体" panose="02010609060101010101" pitchFamily="49" charset="-122"/>
              </a:rPr>
              <a:t>k+1</a:t>
            </a:r>
            <a:r>
              <a:rPr lang="en-US" altLang="zh-CN" dirty="0">
                <a:latin typeface="Times New Roman" panose="02020603050405020304" pitchFamily="18" charset="0"/>
                <a:ea typeface="楷体" panose="02010609060101010101" pitchFamily="49" charset="-122"/>
              </a:rPr>
              <a:t>)</a:t>
            </a:r>
            <a:r>
              <a:rPr lang="en-US" altLang="zh-CN" i="1" baseline="-25000" dirty="0" err="1">
                <a:latin typeface="Times New Roman" panose="02020603050405020304" pitchFamily="18" charset="0"/>
                <a:ea typeface="楷体" panose="02010609060101010101" pitchFamily="49" charset="-122"/>
              </a:rPr>
              <a:t>i</a:t>
            </a:r>
            <a:r>
              <a:rPr lang="en-US" altLang="zh-CN" i="1" baseline="-25000" dirty="0">
                <a:latin typeface="Times New Roman" panose="02020603050405020304" pitchFamily="18" charset="0"/>
                <a:ea typeface="楷体" panose="02010609060101010101" pitchFamily="49" charset="-122"/>
              </a:rPr>
              <a:t>, j </a:t>
            </a:r>
            <a:r>
              <a:rPr lang="zh-CN" altLang="en-US" dirty="0">
                <a:latin typeface="Times New Roman" panose="02020603050405020304" pitchFamily="18" charset="0"/>
                <a:ea typeface="楷体" panose="02010609060101010101" pitchFamily="49" charset="-122"/>
              </a:rPr>
              <a:t>和</a:t>
            </a:r>
            <a:r>
              <a:rPr lang="en-US" altLang="zh-CN"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a:t>
            </a:r>
            <a:r>
              <a:rPr lang="en-US" altLang="zh-CN" i="1" baseline="-25000" dirty="0">
                <a:latin typeface="Times New Roman" panose="02020603050405020304" pitchFamily="18" charset="0"/>
                <a:ea typeface="楷体" panose="02010609060101010101" pitchFamily="49" charset="-122"/>
              </a:rPr>
              <a:t>y</a:t>
            </a:r>
            <a:r>
              <a:rPr lang="el-GR" altLang="zh-CN" i="1" dirty="0">
                <a:latin typeface="Times New Roman" panose="02020603050405020304" pitchFamily="18" charset="0"/>
                <a:ea typeface="楷体" panose="02010609060101010101" pitchFamily="49" charset="-122"/>
              </a:rPr>
              <a:t>ϕ</a:t>
            </a:r>
            <a:r>
              <a:rPr lang="en-US" altLang="zh-CN" i="1" baseline="30000" dirty="0">
                <a:latin typeface="Times New Roman" panose="02020603050405020304" pitchFamily="18" charset="0"/>
                <a:ea typeface="楷体" panose="02010609060101010101" pitchFamily="49" charset="-122"/>
              </a:rPr>
              <a:t>k+1</a:t>
            </a:r>
            <a:r>
              <a:rPr lang="en-US" altLang="zh-CN" dirty="0">
                <a:latin typeface="Times New Roman" panose="02020603050405020304" pitchFamily="18" charset="0"/>
                <a:ea typeface="楷体" panose="02010609060101010101" pitchFamily="49" charset="-122"/>
              </a:rPr>
              <a:t>)</a:t>
            </a:r>
            <a:r>
              <a:rPr lang="en-US" altLang="zh-CN" i="1" baseline="-25000" dirty="0" err="1">
                <a:latin typeface="Times New Roman" panose="02020603050405020304" pitchFamily="18" charset="0"/>
                <a:ea typeface="楷体" panose="02010609060101010101" pitchFamily="49" charset="-122"/>
              </a:rPr>
              <a:t>i</a:t>
            </a:r>
            <a:r>
              <a:rPr lang="en-US" altLang="zh-CN" i="1" baseline="-25000" dirty="0">
                <a:latin typeface="Times New Roman" panose="02020603050405020304" pitchFamily="18" charset="0"/>
                <a:ea typeface="楷体" panose="02010609060101010101" pitchFamily="49" charset="-122"/>
              </a:rPr>
              <a:t>, j</a:t>
            </a:r>
            <a:r>
              <a:rPr lang="zh-CN" altLang="en-US" dirty="0">
                <a:latin typeface="Times New Roman" panose="02020603050405020304" pitchFamily="18" charset="0"/>
                <a:ea typeface="楷体" panose="02010609060101010101" pitchFamily="49" charset="-122"/>
              </a:rPr>
              <a:t>，采用如下差分格式：</a:t>
            </a:r>
          </a:p>
        </p:txBody>
      </p:sp>
      <p:pic>
        <p:nvPicPr>
          <p:cNvPr id="6" name="图片 5">
            <a:extLst>
              <a:ext uri="{FF2B5EF4-FFF2-40B4-BE49-F238E27FC236}">
                <a16:creationId xmlns:a16="http://schemas.microsoft.com/office/drawing/2014/main" id="{9EAD9972-B418-4301-88D1-C9D9A92D9F51}"/>
              </a:ext>
            </a:extLst>
          </p:cNvPr>
          <p:cNvPicPr>
            <a:picLocks noChangeAspect="1"/>
          </p:cNvPicPr>
          <p:nvPr/>
        </p:nvPicPr>
        <p:blipFill>
          <a:blip r:embed="rId2"/>
          <a:stretch>
            <a:fillRect/>
          </a:stretch>
        </p:blipFill>
        <p:spPr>
          <a:xfrm>
            <a:off x="2256809" y="1187425"/>
            <a:ext cx="1619520" cy="349915"/>
          </a:xfrm>
          <a:prstGeom prst="rect">
            <a:avLst/>
          </a:prstGeom>
        </p:spPr>
      </p:pic>
      <p:pic>
        <p:nvPicPr>
          <p:cNvPr id="8" name="图片 7">
            <a:extLst>
              <a:ext uri="{FF2B5EF4-FFF2-40B4-BE49-F238E27FC236}">
                <a16:creationId xmlns:a16="http://schemas.microsoft.com/office/drawing/2014/main" id="{325B6A90-C556-442B-9C9A-618BFFF0626E}"/>
              </a:ext>
            </a:extLst>
          </p:cNvPr>
          <p:cNvPicPr>
            <a:picLocks noChangeAspect="1"/>
          </p:cNvPicPr>
          <p:nvPr/>
        </p:nvPicPr>
        <p:blipFill>
          <a:blip r:embed="rId3"/>
          <a:stretch>
            <a:fillRect/>
          </a:stretch>
        </p:blipFill>
        <p:spPr>
          <a:xfrm>
            <a:off x="7751836" y="1187425"/>
            <a:ext cx="460512" cy="318051"/>
          </a:xfrm>
          <a:prstGeom prst="rect">
            <a:avLst/>
          </a:prstGeom>
        </p:spPr>
      </p:pic>
      <p:pic>
        <p:nvPicPr>
          <p:cNvPr id="10" name="图片 9">
            <a:extLst>
              <a:ext uri="{FF2B5EF4-FFF2-40B4-BE49-F238E27FC236}">
                <a16:creationId xmlns:a16="http://schemas.microsoft.com/office/drawing/2014/main" id="{CB69EF27-2933-4F70-8BF5-03D7027D2B34}"/>
              </a:ext>
            </a:extLst>
          </p:cNvPr>
          <p:cNvPicPr>
            <a:picLocks noChangeAspect="1"/>
          </p:cNvPicPr>
          <p:nvPr/>
        </p:nvPicPr>
        <p:blipFill>
          <a:blip r:embed="rId4"/>
          <a:stretch>
            <a:fillRect/>
          </a:stretch>
        </p:blipFill>
        <p:spPr>
          <a:xfrm>
            <a:off x="819697" y="1532784"/>
            <a:ext cx="432542" cy="342300"/>
          </a:xfrm>
          <a:prstGeom prst="rect">
            <a:avLst/>
          </a:prstGeom>
        </p:spPr>
      </p:pic>
      <p:pic>
        <p:nvPicPr>
          <p:cNvPr id="12" name="图片 11">
            <a:extLst>
              <a:ext uri="{FF2B5EF4-FFF2-40B4-BE49-F238E27FC236}">
                <a16:creationId xmlns:a16="http://schemas.microsoft.com/office/drawing/2014/main" id="{C91A9A2C-037D-462A-A7C2-76150C95BB04}"/>
              </a:ext>
            </a:extLst>
          </p:cNvPr>
          <p:cNvPicPr>
            <a:picLocks noChangeAspect="1"/>
          </p:cNvPicPr>
          <p:nvPr/>
        </p:nvPicPr>
        <p:blipFill>
          <a:blip r:embed="rId5"/>
          <a:stretch>
            <a:fillRect/>
          </a:stretch>
        </p:blipFill>
        <p:spPr>
          <a:xfrm>
            <a:off x="3236746" y="2305900"/>
            <a:ext cx="2661878" cy="881928"/>
          </a:xfrm>
          <a:prstGeom prst="rect">
            <a:avLst/>
          </a:prstGeom>
        </p:spPr>
      </p:pic>
      <p:sp>
        <p:nvSpPr>
          <p:cNvPr id="14" name="文本框 13">
            <a:extLst>
              <a:ext uri="{FF2B5EF4-FFF2-40B4-BE49-F238E27FC236}">
                <a16:creationId xmlns:a16="http://schemas.microsoft.com/office/drawing/2014/main" id="{E8ED69E9-ED85-4FD4-A1D1-D02EECD3EDE6}"/>
              </a:ext>
            </a:extLst>
          </p:cNvPr>
          <p:cNvSpPr txBox="1"/>
          <p:nvPr/>
        </p:nvSpPr>
        <p:spPr>
          <a:xfrm>
            <a:off x="491704" y="3346207"/>
            <a:ext cx="8151962" cy="369332"/>
          </a:xfrm>
          <a:prstGeom prst="rect">
            <a:avLst/>
          </a:prstGeom>
          <a:noFill/>
        </p:spPr>
        <p:txBody>
          <a:bodyPr wrap="square">
            <a:spAutoFit/>
          </a:bodyPr>
          <a:lstStyle/>
          <a:p>
            <a:pPr algn="l"/>
            <a:r>
              <a:rPr lang="zh-CN" altLang="en-US" dirty="0">
                <a:latin typeface="Times New Roman" panose="02020603050405020304" pitchFamily="18" charset="0"/>
                <a:ea typeface="楷体" panose="02010609060101010101" pitchFamily="49" charset="-122"/>
              </a:rPr>
              <a:t>因此，上述</a:t>
            </a:r>
            <a:r>
              <a:rPr lang="en-US" altLang="zh-CN" dirty="0">
                <a:latin typeface="Times New Roman" panose="02020603050405020304" pitchFamily="18" charset="0"/>
                <a:ea typeface="楷体" panose="02010609060101010101" pitchFamily="49" charset="-122"/>
              </a:rPr>
              <a:t>shrinkage </a:t>
            </a:r>
            <a:r>
              <a:rPr lang="zh-CN" altLang="en-US" dirty="0">
                <a:latin typeface="Times New Roman" panose="02020603050405020304" pitchFamily="18" charset="0"/>
                <a:ea typeface="楷体" panose="02010609060101010101" pitchFamily="49" charset="-122"/>
              </a:rPr>
              <a:t>算法是很容易实现的并且是非常快速的。</a:t>
            </a:r>
          </a:p>
        </p:txBody>
      </p:sp>
    </p:spTree>
    <p:extLst>
      <p:ext uri="{BB962C8B-B14F-4D97-AF65-F5344CB8AC3E}">
        <p14:creationId xmlns:p14="http://schemas.microsoft.com/office/powerpoint/2010/main" val="37789805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944245" y="161290"/>
            <a:ext cx="5871845" cy="772795"/>
          </a:xfrm>
        </p:spPr>
        <p:txBody>
          <a:bodyPr>
            <a:noAutofit/>
          </a:bodyPr>
          <a:lstStyle/>
          <a:p>
            <a:r>
              <a:rPr lang="en-US" altLang="zh-CN" dirty="0">
                <a:cs typeface="微软雅黑" panose="020B0503020204020204" pitchFamily="34" charset="-122"/>
                <a:sym typeface="+mn-ea"/>
              </a:rPr>
              <a:t>2.4.1 </a:t>
            </a:r>
            <a:r>
              <a:rPr lang="zh-CN" altLang="en-US" dirty="0">
                <a:cs typeface="微软雅黑" panose="020B0503020204020204" pitchFamily="34" charset="-122"/>
                <a:sym typeface="+mn-ea"/>
              </a:rPr>
              <a:t>数值实现与实验结果</a:t>
            </a:r>
          </a:p>
        </p:txBody>
      </p:sp>
      <p:sp>
        <p:nvSpPr>
          <p:cNvPr id="2" name="文本框 1"/>
          <p:cNvSpPr txBox="1"/>
          <p:nvPr/>
        </p:nvSpPr>
        <p:spPr>
          <a:xfrm>
            <a:off x="944245" y="1045766"/>
            <a:ext cx="5742305" cy="368300"/>
          </a:xfrm>
          <a:prstGeom prst="rect">
            <a:avLst/>
          </a:prstGeom>
          <a:noFill/>
        </p:spPr>
        <p:txBody>
          <a:bodyPr wrap="square" rtlCol="0" anchor="t">
            <a:spAutoFit/>
          </a:bodyPr>
          <a:lstStyle/>
          <a:p>
            <a:r>
              <a:rPr lang="zh-CN" altLang="en-US" dirty="0">
                <a:latin typeface="楷体" panose="02010609060101010101" charset="-122"/>
                <a:ea typeface="楷体" panose="02010609060101010101" charset="-122"/>
                <a:cs typeface="楷体" panose="02010609060101010101" charset="-122"/>
              </a:rPr>
              <a:t>极小化</a:t>
            </a:r>
            <a:r>
              <a:rPr lang="zh-CN" altLang="en-US" dirty="0">
                <a:latin typeface="Times New Roman" panose="02020603050405020304" pitchFamily="18" charset="0"/>
                <a:ea typeface="楷体" panose="02010609060101010101" charset="-122"/>
                <a:cs typeface="Times New Roman" panose="02020603050405020304" pitchFamily="18" charset="0"/>
              </a:rPr>
              <a:t> GCRSF </a:t>
            </a:r>
            <a:r>
              <a:rPr lang="zh-CN" altLang="en-US" dirty="0">
                <a:latin typeface="楷体" panose="02010609060101010101" charset="-122"/>
                <a:ea typeface="楷体" panose="02010609060101010101" charset="-122"/>
                <a:cs typeface="楷体" panose="02010609060101010101" charset="-122"/>
              </a:rPr>
              <a:t>模型(2-16)的</a:t>
            </a:r>
            <a:r>
              <a:rPr lang="zh-CN" altLang="en-US" dirty="0">
                <a:latin typeface="Times New Roman" panose="02020603050405020304" pitchFamily="18" charset="0"/>
                <a:ea typeface="楷体" panose="02010609060101010101" charset="-122"/>
                <a:cs typeface="Times New Roman" panose="02020603050405020304" pitchFamily="18" charset="0"/>
              </a:rPr>
              <a:t>Split Bregman </a:t>
            </a:r>
            <a:r>
              <a:rPr lang="zh-CN" altLang="en-US" dirty="0">
                <a:latin typeface="楷体" panose="02010609060101010101" charset="-122"/>
                <a:ea typeface="楷体" panose="02010609060101010101" charset="-122"/>
                <a:cs typeface="楷体" panose="02010609060101010101" charset="-122"/>
              </a:rPr>
              <a:t>算法：</a:t>
            </a:r>
          </a:p>
        </p:txBody>
      </p:sp>
      <mc:AlternateContent xmlns:mc="http://schemas.openxmlformats.org/markup-compatibility/2006" xmlns:a14="http://schemas.microsoft.com/office/drawing/2010/main">
        <mc:Choice Requires="a14">
          <p:sp>
            <p:nvSpPr>
              <p:cNvPr id="6" name="文本框 5"/>
              <p:cNvSpPr txBox="1"/>
              <p:nvPr/>
            </p:nvSpPr>
            <p:spPr>
              <a:xfrm>
                <a:off x="908235" y="5420030"/>
                <a:ext cx="6454057" cy="712696"/>
              </a:xfrm>
              <a:prstGeom prst="rect">
                <a:avLst/>
              </a:prstGeom>
              <a:noFill/>
            </p:spPr>
            <p:txBody>
              <a:bodyPr wrap="square" rtlCol="0" anchor="t">
                <a:spAutoFit/>
              </a:bodyPr>
              <a:lstStyle/>
              <a:p>
                <a:pPr marL="285750" indent="-285750">
                  <a:buFont typeface="Arial" panose="020B0604020202020204" pitchFamily="34" charset="0"/>
                  <a:buChar char="•"/>
                </a:pPr>
                <a14:m>
                  <m:oMath xmlns:m="http://schemas.openxmlformats.org/officeDocument/2006/math">
                    <m:r>
                      <m:rPr>
                        <m:sty m:val="p"/>
                      </m:rPr>
                      <a:rPr lang="en-US" altLang="zh-CN">
                        <a:latin typeface="Cambria Math" panose="02040503050406030204" charset="0"/>
                        <a:cs typeface="Cambria Math" panose="02040503050406030204" charset="0"/>
                      </a:rPr>
                      <m:t>GS</m:t>
                    </m:r>
                    <m:r>
                      <a:rPr lang="en-US" altLang="zh-CN">
                        <a:latin typeface="Cambria Math" panose="02040503050406030204" charset="0"/>
                        <a:cs typeface="Cambria Math" panose="02040503050406030204" charset="0"/>
                      </a:rPr>
                      <m:t> (</m:t>
                    </m:r>
                    <m:sSup>
                      <m:sSupPr>
                        <m:ctrlPr>
                          <a:rPr lang="en-US" altLang="zh-CN" i="1">
                            <a:latin typeface="Cambria Math" panose="02040503050406030204" pitchFamily="18" charset="0"/>
                            <a:cs typeface="Cambria Math" panose="02040503050406030204" charset="0"/>
                          </a:rPr>
                        </m:ctrlPr>
                      </m:sSupPr>
                      <m:e>
                        <m:r>
                          <a:rPr lang="en-US" altLang="zh-CN" i="1">
                            <a:latin typeface="Cambria Math" panose="02040503050406030204" charset="0"/>
                            <a:cs typeface="Cambria Math" panose="02040503050406030204" charset="0"/>
                          </a:rPr>
                          <m:t>𝑟</m:t>
                        </m:r>
                      </m:e>
                      <m:sup>
                        <m:r>
                          <a:rPr lang="en-US" altLang="zh-CN" i="1">
                            <a:latin typeface="Cambria Math" panose="02040503050406030204" charset="0"/>
                            <a:cs typeface="Cambria Math" panose="02040503050406030204" charset="0"/>
                          </a:rPr>
                          <m:t>𝑘</m:t>
                        </m:r>
                      </m:sup>
                    </m:sSup>
                    <m:r>
                      <a:rPr lang="en-US" altLang="zh-CN">
                        <a:latin typeface="Cambria Math" panose="02040503050406030204" charset="0"/>
                        <a:ea typeface="楷体" panose="02010609060101010101" charset="-122"/>
                        <a:cs typeface="Cambria Math" panose="02040503050406030204" charset="0"/>
                      </a:rPr>
                      <m:t>,</m:t>
                    </m:r>
                    <m:acc>
                      <m:accPr>
                        <m:chr m:val="⃗"/>
                        <m:ctrlPr>
                          <a:rPr lang="en-US" altLang="zh-CN" i="1">
                            <a:latin typeface="Cambria Math" panose="02040503050406030204" pitchFamily="18" charset="0"/>
                            <a:ea typeface="楷体" panose="02010609060101010101" charset="-122"/>
                            <a:cs typeface="Cambria Math" panose="02040503050406030204" charset="0"/>
                          </a:rPr>
                        </m:ctrlPr>
                      </m:accPr>
                      <m:e>
                        <m:sSup>
                          <m:sSupPr>
                            <m:ctrlPr>
                              <a:rPr lang="en-US" altLang="zh-CN" i="1">
                                <a:latin typeface="Cambria Math" panose="02040503050406030204" pitchFamily="18" charset="0"/>
                                <a:ea typeface="楷体" panose="02010609060101010101" charset="-122"/>
                                <a:cs typeface="Cambria Math" panose="02040503050406030204" charset="0"/>
                              </a:rPr>
                            </m:ctrlPr>
                          </m:sSupPr>
                          <m:e>
                            <m:r>
                              <a:rPr lang="en-US" altLang="zh-CN" i="1">
                                <a:latin typeface="Cambria Math" panose="02040503050406030204" charset="0"/>
                                <a:ea typeface="楷体" panose="02010609060101010101" charset="-122"/>
                                <a:cs typeface="Cambria Math" panose="02040503050406030204" charset="0"/>
                              </a:rPr>
                              <m:t>𝑑</m:t>
                            </m:r>
                          </m:e>
                          <m:sup>
                            <m:r>
                              <a:rPr lang="en-US" altLang="zh-CN" i="1">
                                <a:latin typeface="Cambria Math" panose="02040503050406030204" charset="0"/>
                                <a:ea typeface="楷体" panose="02010609060101010101" charset="-122"/>
                                <a:cs typeface="Cambria Math" panose="02040503050406030204" charset="0"/>
                              </a:rPr>
                              <m:t>𝑘</m:t>
                            </m:r>
                          </m:sup>
                        </m:sSup>
                      </m:e>
                    </m:acc>
                    <m:r>
                      <a:rPr lang="en-US" altLang="zh-CN">
                        <a:latin typeface="Cambria Math" panose="02040503050406030204" charset="0"/>
                        <a:ea typeface="楷体" panose="02010609060101010101" charset="-122"/>
                        <a:cs typeface="Cambria Math" panose="02040503050406030204" charset="0"/>
                      </a:rPr>
                      <m:t>,</m:t>
                    </m:r>
                    <m:acc>
                      <m:accPr>
                        <m:chr m:val="⃗"/>
                        <m:ctrlPr>
                          <a:rPr lang="en-US" altLang="zh-CN" i="1">
                            <a:latin typeface="Cambria Math" panose="02040503050406030204" pitchFamily="18" charset="0"/>
                            <a:ea typeface="楷体" panose="02010609060101010101" charset="-122"/>
                            <a:cs typeface="Cambria Math" panose="02040503050406030204" charset="0"/>
                          </a:rPr>
                        </m:ctrlPr>
                      </m:accPr>
                      <m:e>
                        <m:sSup>
                          <m:sSupPr>
                            <m:ctrlPr>
                              <a:rPr lang="en-US" altLang="zh-CN" i="1">
                                <a:latin typeface="Cambria Math" panose="02040503050406030204" pitchFamily="18" charset="0"/>
                                <a:ea typeface="楷体" panose="02010609060101010101" charset="-122"/>
                                <a:cs typeface="Cambria Math" panose="02040503050406030204" charset="0"/>
                              </a:rPr>
                            </m:ctrlPr>
                          </m:sSupPr>
                          <m:e>
                            <m:r>
                              <a:rPr lang="en-US" altLang="zh-CN" i="1">
                                <a:latin typeface="Cambria Math" panose="02040503050406030204" charset="0"/>
                                <a:ea typeface="楷体" panose="02010609060101010101" charset="-122"/>
                                <a:cs typeface="Cambria Math" panose="02040503050406030204" charset="0"/>
                              </a:rPr>
                              <m:t>𝑏</m:t>
                            </m:r>
                          </m:e>
                          <m:sup>
                            <m:r>
                              <a:rPr lang="en-US" altLang="zh-CN" i="1">
                                <a:latin typeface="Cambria Math" panose="02040503050406030204" charset="0"/>
                                <a:ea typeface="楷体" panose="02010609060101010101" charset="-122"/>
                                <a:cs typeface="Cambria Math" panose="02040503050406030204" charset="0"/>
                              </a:rPr>
                              <m:t>𝑘</m:t>
                            </m:r>
                          </m:sup>
                        </m:sSup>
                      </m:e>
                    </m:acc>
                    <m:r>
                      <a:rPr lang="en-US" altLang="zh-CN">
                        <a:latin typeface="Cambria Math" panose="02040503050406030204" charset="0"/>
                        <a:ea typeface="楷体" panose="02010609060101010101" charset="-122"/>
                        <a:cs typeface="Cambria Math" panose="02040503050406030204" charset="0"/>
                      </a:rPr>
                      <m:t>, </m:t>
                    </m:r>
                    <m:r>
                      <a:rPr lang="en-US" altLang="zh-CN" i="1">
                        <a:latin typeface="Cambria Math" panose="02040503050406030204" charset="0"/>
                        <a:ea typeface="楷体" panose="02010609060101010101" charset="-122"/>
                        <a:cs typeface="Cambria Math" panose="02040503050406030204" charset="0"/>
                      </a:rPr>
                      <m:t>𝜆</m:t>
                    </m:r>
                    <m:r>
                      <a:rPr lang="en-US" altLang="zh-CN">
                        <a:latin typeface="Cambria Math" panose="02040503050406030204" charset="0"/>
                        <a:ea typeface="楷体" panose="02010609060101010101" charset="-122"/>
                        <a:cs typeface="Cambria Math" panose="02040503050406030204" charset="0"/>
                      </a:rPr>
                      <m:t>) </m:t>
                    </m:r>
                  </m:oMath>
                </a14:m>
                <a:r>
                  <a:rPr lang="zh-CN" altLang="en-US" dirty="0">
                    <a:latin typeface="楷体" panose="02010609060101010101" charset="-122"/>
                    <a:ea typeface="楷体" panose="02010609060101010101" charset="-122"/>
                    <a:cs typeface="楷体" panose="02010609060101010101" charset="-122"/>
                  </a:rPr>
                  <a:t>来表示</a:t>
                </a:r>
                <a:r>
                  <a:rPr lang="zh-CN" altLang="en-US" dirty="0">
                    <a:latin typeface="Times New Roman" panose="02020603050405020304" pitchFamily="18" charset="0"/>
                    <a:ea typeface="楷体" panose="02010609060101010101" charset="-122"/>
                    <a:cs typeface="Times New Roman" panose="02020603050405020304" pitchFamily="18" charset="0"/>
                  </a:rPr>
                  <a:t> Gauss</a:t>
                </a:r>
                <a:r>
                  <a:rPr lang="en-US" altLang="zh-CN" dirty="0">
                    <a:latin typeface="Times New Roman" panose="02020603050405020304" pitchFamily="18" charset="0"/>
                    <a:ea typeface="楷体" panose="02010609060101010101" charset="-122"/>
                    <a:cs typeface="Times New Roman" panose="02020603050405020304" pitchFamily="18" charset="0"/>
                  </a:rPr>
                  <a:t> </a:t>
                </a:r>
                <a:r>
                  <a:rPr lang="zh-CN" altLang="en-US" dirty="0">
                    <a:latin typeface="Times New Roman" panose="02020603050405020304" pitchFamily="18" charset="0"/>
                    <a:ea typeface="楷体" panose="02010609060101010101" charset="-122"/>
                    <a:cs typeface="Times New Roman" panose="02020603050405020304" pitchFamily="18" charset="0"/>
                  </a:rPr>
                  <a:t>Seidel </a:t>
                </a:r>
                <a:r>
                  <a:rPr lang="zh-CN" altLang="en-US" dirty="0">
                    <a:latin typeface="楷体" panose="02010609060101010101" charset="-122"/>
                    <a:ea typeface="楷体" panose="02010609060101010101" charset="-122"/>
                    <a:cs typeface="楷体" panose="02010609060101010101" charset="-122"/>
                  </a:rPr>
                  <a:t>格式(2-37)。</a:t>
                </a:r>
              </a:p>
              <a:p>
                <a:pPr marL="285750" indent="-285750">
                  <a:buFont typeface="Arial" panose="020B0604020202020204" pitchFamily="34" charset="0"/>
                  <a:buChar char="•"/>
                </a:pPr>
                <a14:m>
                  <m:oMath xmlns:m="http://schemas.openxmlformats.org/officeDocument/2006/math">
                    <m:sSup>
                      <m:sSupPr>
                        <m:ctrlPr>
                          <a:rPr lang="zh-CN" altLang="en-US" i="1">
                            <a:latin typeface="Cambria Math" panose="02040503050406030204" pitchFamily="18" charset="0"/>
                            <a:ea typeface="楷体" panose="02010609060101010101" charset="-122"/>
                            <a:cs typeface="Cambria Math" panose="02040503050406030204" charset="0"/>
                          </a:rPr>
                        </m:ctrlPr>
                      </m:sSupPr>
                      <m:e>
                        <m:r>
                          <a:rPr lang="en-US" altLang="zh-CN" i="1">
                            <a:latin typeface="Cambria Math" panose="02040503050406030204" charset="0"/>
                            <a:ea typeface="楷体" panose="02010609060101010101" charset="-122"/>
                            <a:cs typeface="Cambria Math" panose="02040503050406030204" charset="0"/>
                          </a:rPr>
                          <m:t>𝐶</m:t>
                        </m:r>
                      </m:e>
                      <m:sup>
                        <m:r>
                          <a:rPr lang="en-US" altLang="zh-CN" i="1">
                            <a:latin typeface="Cambria Math" panose="02040503050406030204" charset="0"/>
                            <a:ea typeface="楷体" panose="02010609060101010101" charset="-122"/>
                            <a:cs typeface="Cambria Math" panose="02040503050406030204" charset="0"/>
                          </a:rPr>
                          <m:t>𝑘</m:t>
                        </m:r>
                      </m:sup>
                    </m:sSup>
                    <m:r>
                      <a:rPr lang="en-US" altLang="zh-CN">
                        <a:latin typeface="Cambria Math" panose="02040503050406030204" charset="0"/>
                        <a:ea typeface="楷体" panose="02010609060101010101" charset="-122"/>
                        <a:cs typeface="Cambria Math" panose="02040503050406030204" charset="0"/>
                      </a:rPr>
                      <m:t> </m:t>
                    </m:r>
                  </m:oMath>
                </a14:m>
                <a:r>
                  <a:rPr lang="zh-CN" altLang="en-US" dirty="0">
                    <a:latin typeface="楷体" panose="02010609060101010101" charset="-122"/>
                    <a:ea typeface="楷体" panose="02010609060101010101" charset="-122"/>
                    <a:cs typeface="楷体" panose="02010609060101010101" charset="-122"/>
                  </a:rPr>
                  <a:t>和</a:t>
                </a:r>
                <a14:m>
                  <m:oMath xmlns:m="http://schemas.openxmlformats.org/officeDocument/2006/math">
                    <m:sSup>
                      <m:sSupPr>
                        <m:ctrlPr>
                          <a:rPr lang="zh-CN" altLang="en-US" i="1">
                            <a:latin typeface="Cambria Math" panose="02040503050406030204" pitchFamily="18" charset="0"/>
                            <a:ea typeface="楷体" panose="02010609060101010101" charset="-122"/>
                            <a:cs typeface="Cambria Math" panose="02040503050406030204" charset="0"/>
                          </a:rPr>
                        </m:ctrlPr>
                      </m:sSupPr>
                      <m:e>
                        <m:r>
                          <a:rPr lang="en-US" altLang="zh-CN" i="1">
                            <a:latin typeface="Cambria Math" panose="02040503050406030204" charset="0"/>
                            <a:ea typeface="楷体" panose="02010609060101010101" charset="-122"/>
                            <a:cs typeface="Cambria Math" panose="02040503050406030204" charset="0"/>
                          </a:rPr>
                          <m:t>𝑢</m:t>
                        </m:r>
                      </m:e>
                      <m:sup>
                        <m:r>
                          <a:rPr lang="en-US" altLang="zh-CN" i="1">
                            <a:latin typeface="Cambria Math" panose="02040503050406030204" charset="0"/>
                            <a:ea typeface="楷体" panose="02010609060101010101" charset="-122"/>
                            <a:cs typeface="Cambria Math" panose="02040503050406030204" charset="0"/>
                          </a:rPr>
                          <m:t>𝑘</m:t>
                        </m:r>
                      </m:sup>
                    </m:sSup>
                  </m:oMath>
                </a14:m>
                <a:r>
                  <a:rPr lang="zh-CN" altLang="en-US" dirty="0">
                    <a:latin typeface="楷体" panose="02010609060101010101" charset="-122"/>
                    <a:ea typeface="楷体" panose="02010609060101010101" charset="-122"/>
                    <a:cs typeface="楷体" panose="02010609060101010101" charset="-122"/>
                  </a:rPr>
                  <a:t>分别是活动轮廓线和拟合图像。</a:t>
                </a:r>
              </a:p>
            </p:txBody>
          </p:sp>
        </mc:Choice>
        <mc:Fallback xmlns="">
          <p:sp>
            <p:nvSpPr>
              <p:cNvPr id="6" name="文本框 5"/>
              <p:cNvSpPr txBox="1">
                <a:spLocks noRot="1" noChangeAspect="1" noMove="1" noResize="1" noEditPoints="1" noAdjustHandles="1" noChangeArrowheads="1" noChangeShapeType="1" noTextEdit="1"/>
              </p:cNvSpPr>
              <p:nvPr/>
            </p:nvSpPr>
            <p:spPr>
              <a:xfrm>
                <a:off x="908235" y="5420030"/>
                <a:ext cx="6454057" cy="712696"/>
              </a:xfrm>
              <a:prstGeom prst="rect">
                <a:avLst/>
              </a:prstGeom>
              <a:blipFill>
                <a:blip r:embed="rId2"/>
                <a:stretch>
                  <a:fillRect l="-661" b="-11111"/>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B3DE81F5-4D32-43BC-8767-7FC92230640A}"/>
              </a:ext>
            </a:extLst>
          </p:cNvPr>
          <p:cNvPicPr>
            <a:picLocks noChangeAspect="1"/>
          </p:cNvPicPr>
          <p:nvPr/>
        </p:nvPicPr>
        <p:blipFill>
          <a:blip r:embed="rId3"/>
          <a:stretch>
            <a:fillRect/>
          </a:stretch>
        </p:blipFill>
        <p:spPr>
          <a:xfrm>
            <a:off x="1020717" y="1482578"/>
            <a:ext cx="5795373" cy="380650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cs typeface="微软雅黑" panose="020B0503020204020204" pitchFamily="34" charset="-122"/>
                <a:sym typeface="+mn-ea"/>
              </a:rPr>
              <a:t>2.4.1 </a:t>
            </a:r>
            <a:r>
              <a:rPr lang="zh-CN" altLang="en-US" dirty="0">
                <a:cs typeface="微软雅黑" panose="020B0503020204020204" pitchFamily="34" charset="-122"/>
                <a:sym typeface="+mn-ea"/>
              </a:rPr>
              <a:t>数值实现与实验结果</a:t>
            </a:r>
            <a:endParaRPr lang="en-US" dirty="0"/>
          </a:p>
        </p:txBody>
      </p:sp>
      <mc:AlternateContent xmlns:mc="http://schemas.openxmlformats.org/markup-compatibility/2006" xmlns:a14="http://schemas.microsoft.com/office/drawing/2010/main">
        <mc:Choice Requires="a14">
          <p:sp>
            <p:nvSpPr>
              <p:cNvPr id="7" name="文本框 6"/>
              <p:cNvSpPr txBox="1"/>
              <p:nvPr/>
            </p:nvSpPr>
            <p:spPr>
              <a:xfrm>
                <a:off x="1053465" y="1332865"/>
                <a:ext cx="7686040" cy="1198880"/>
              </a:xfrm>
              <a:prstGeom prst="rect">
                <a:avLst/>
              </a:prstGeom>
              <a:noFill/>
            </p:spPr>
            <p:txBody>
              <a:bodyPr wrap="square" rtlCol="0" anchor="t">
                <a:spAutoFit/>
              </a:bodyPr>
              <a:lstStyle/>
              <a:p>
                <a:r>
                  <a:rPr lang="zh-CN" altLang="en-US" dirty="0">
                    <a:latin typeface="楷体" panose="02010609060101010101" charset="-122"/>
                    <a:ea typeface="楷体" panose="02010609060101010101" charset="-122"/>
                    <a:cs typeface="楷体" panose="02010609060101010101" charset="-122"/>
                    <a:sym typeface="+mn-ea"/>
                  </a:rPr>
                  <a:t>将水平集函数</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sym typeface="+mn-ea"/>
                      </a:rPr>
                      <m:t> </m:t>
                    </m:r>
                    <m:r>
                      <a:rPr lang="en-US" altLang="zh-CN" i="1">
                        <a:latin typeface="Cambria Math" panose="02040503050406030204" charset="0"/>
                        <a:ea typeface="楷体" panose="02010609060101010101" charset="-122"/>
                        <a:cs typeface="Cambria Math" panose="02040503050406030204" charset="0"/>
                        <a:sym typeface="+mn-ea"/>
                      </a:rPr>
                      <m:t>𝜙</m:t>
                    </m:r>
                    <m:r>
                      <a:rPr lang="en-US" altLang="zh-CN" i="1">
                        <a:latin typeface="Cambria Math" panose="02040503050406030204" charset="0"/>
                        <a:ea typeface="楷体" panose="02010609060101010101" charset="-122"/>
                        <a:cs typeface="Cambria Math" panose="02040503050406030204" charset="0"/>
                        <a:sym typeface="+mn-ea"/>
                      </a:rPr>
                      <m:t> </m:t>
                    </m:r>
                  </m:oMath>
                </a14:m>
                <a:r>
                  <a:rPr lang="zh-CN" altLang="en-US" dirty="0">
                    <a:latin typeface="楷体" panose="02010609060101010101" charset="-122"/>
                    <a:ea typeface="楷体" panose="02010609060101010101" charset="-122"/>
                    <a:cs typeface="楷体" panose="02010609060101010101" charset="-122"/>
                    <a:sym typeface="+mn-ea"/>
                  </a:rPr>
                  <a:t>简单地初始化为</a:t>
                </a:r>
                <a14:m>
                  <m:oMath xmlns:m="http://schemas.openxmlformats.org/officeDocument/2006/math">
                    <m:sSub>
                      <m:sSubPr>
                        <m:ctrlPr>
                          <a:rPr lang="en-US" altLang="zh-CN" i="1">
                            <a:latin typeface="Cambria Math" panose="02040503050406030204" pitchFamily="18" charset="0"/>
                            <a:ea typeface="楷体" panose="02010609060101010101" charset="-122"/>
                            <a:cs typeface="Cambria Math" panose="02040503050406030204" charset="0"/>
                            <a:sym typeface="+mn-ea"/>
                          </a:rPr>
                        </m:ctrlPr>
                      </m:sSubPr>
                      <m:e>
                        <m:r>
                          <a:rPr lang="en-US" altLang="zh-CN" i="1">
                            <a:latin typeface="Cambria Math" panose="02040503050406030204" charset="0"/>
                            <a:ea typeface="楷体" panose="02010609060101010101" charset="-122"/>
                            <a:cs typeface="Cambria Math" panose="02040503050406030204" charset="0"/>
                            <a:sym typeface="+mn-ea"/>
                          </a:rPr>
                          <m:t>𝜙</m:t>
                        </m:r>
                      </m:e>
                      <m:sub>
                        <m:r>
                          <a:rPr lang="en-US" altLang="zh-CN" i="1">
                            <a:latin typeface="Cambria Math" panose="02040503050406030204" charset="0"/>
                            <a:ea typeface="楷体" panose="02010609060101010101" charset="-122"/>
                            <a:cs typeface="Cambria Math" panose="02040503050406030204" charset="0"/>
                            <a:sym typeface="+mn-ea"/>
                          </a:rPr>
                          <m:t>0</m:t>
                        </m:r>
                      </m:sub>
                    </m:sSub>
                  </m:oMath>
                </a14:m>
                <a:r>
                  <a:rPr lang="zh-CN" altLang="en-US" dirty="0">
                    <a:latin typeface="楷体" panose="02010609060101010101" charset="-122"/>
                    <a:ea typeface="楷体" panose="02010609060101010101" charset="-122"/>
                    <a:cs typeface="楷体" panose="02010609060101010101" charset="-122"/>
                    <a:sym typeface="+mn-ea"/>
                  </a:rPr>
                  <a:t>，其中</a:t>
                </a:r>
                <a14:m>
                  <m:oMath xmlns:m="http://schemas.openxmlformats.org/officeDocument/2006/math">
                    <m:sSub>
                      <m:sSubPr>
                        <m:ctrlPr>
                          <a:rPr lang="en-US" altLang="zh-CN" i="1">
                            <a:latin typeface="Cambria Math" panose="02040503050406030204" pitchFamily="18" charset="0"/>
                            <a:ea typeface="楷体" panose="02010609060101010101" charset="-122"/>
                            <a:cs typeface="Cambria Math" panose="02040503050406030204" charset="0"/>
                            <a:sym typeface="+mn-ea"/>
                          </a:rPr>
                        </m:ctrlPr>
                      </m:sSubPr>
                      <m:e>
                        <m:r>
                          <a:rPr lang="en-US" altLang="zh-CN" i="1">
                            <a:latin typeface="Cambria Math" panose="02040503050406030204" charset="0"/>
                            <a:ea typeface="楷体" panose="02010609060101010101" charset="-122"/>
                            <a:cs typeface="Cambria Math" panose="02040503050406030204" charset="0"/>
                            <a:sym typeface="+mn-ea"/>
                          </a:rPr>
                          <m:t>𝜙</m:t>
                        </m:r>
                      </m:e>
                      <m:sub>
                        <m:r>
                          <a:rPr lang="en-US" altLang="zh-CN" i="1">
                            <a:latin typeface="Cambria Math" panose="02040503050406030204" charset="0"/>
                            <a:ea typeface="楷体" panose="02010609060101010101" charset="-122"/>
                            <a:cs typeface="Cambria Math" panose="02040503050406030204" charset="0"/>
                            <a:sym typeface="+mn-ea"/>
                          </a:rPr>
                          <m:t>0</m:t>
                        </m:r>
                      </m:sub>
                    </m:sSub>
                  </m:oMath>
                </a14:m>
                <a:r>
                  <a:rPr lang="zh-CN" altLang="en-US" dirty="0">
                    <a:latin typeface="楷体" panose="02010609060101010101" charset="-122"/>
                    <a:ea typeface="楷体" panose="02010609060101010101" charset="-122"/>
                    <a:cs typeface="楷体" panose="02010609060101010101" charset="-122"/>
                    <a:sym typeface="+mn-ea"/>
                  </a:rPr>
                  <a:t>是一个二值阶梯函数，在定义域的某一个区域内部 (包含边界) 取值为</a:t>
                </a:r>
                <a14:m>
                  <m:oMath xmlns:m="http://schemas.openxmlformats.org/officeDocument/2006/math">
                    <m:sSub>
                      <m:sSubPr>
                        <m:ctrlPr>
                          <a:rPr lang="en-US" altLang="zh-CN" i="1">
                            <a:latin typeface="Cambria Math" panose="02040503050406030204" pitchFamily="18" charset="0"/>
                            <a:ea typeface="楷体" panose="02010609060101010101" charset="-122"/>
                            <a:cs typeface="Cambria Math" panose="02040503050406030204" charset="0"/>
                            <a:sym typeface="+mn-ea"/>
                          </a:rPr>
                        </m:ctrlPr>
                      </m:sSubPr>
                      <m:e>
                        <m:r>
                          <a:rPr lang="en-US" altLang="zh-CN" i="1">
                            <a:latin typeface="Cambria Math" panose="02040503050406030204" charset="0"/>
                            <a:ea typeface="楷体" panose="02010609060101010101" charset="-122"/>
                            <a:cs typeface="Cambria Math" panose="02040503050406030204" charset="0"/>
                            <a:sym typeface="+mn-ea"/>
                          </a:rPr>
                          <m:t>𝑏</m:t>
                        </m:r>
                      </m:e>
                      <m:sub>
                        <m:r>
                          <a:rPr lang="en-US" altLang="zh-CN" i="1">
                            <a:latin typeface="Cambria Math" panose="02040503050406030204" charset="0"/>
                            <a:ea typeface="楷体" panose="02010609060101010101" charset="-122"/>
                            <a:cs typeface="Cambria Math" panose="02040503050406030204" charset="0"/>
                            <a:sym typeface="+mn-ea"/>
                          </a:rPr>
                          <m:t>0</m:t>
                        </m:r>
                      </m:sub>
                    </m:sSub>
                  </m:oMath>
                </a14:m>
                <a:r>
                  <a:rPr lang="zh-CN" altLang="en-US" dirty="0">
                    <a:latin typeface="楷体" panose="02010609060101010101" charset="-122"/>
                    <a:ea typeface="楷体" panose="02010609060101010101" charset="-122"/>
                    <a:cs typeface="楷体" panose="02010609060101010101" charset="-122"/>
                    <a:sym typeface="+mn-ea"/>
                  </a:rPr>
                  <a:t>，外</a:t>
                </a:r>
                <a:r>
                  <a:rPr lang="zh-CN" altLang="en-US" dirty="0">
                    <a:latin typeface="楷体" panose="02010609060101010101" charset="-122"/>
                    <a:ea typeface="楷体" panose="02010609060101010101" charset="-122"/>
                    <a:cs typeface="楷体" panose="02010609060101010101" charset="-122"/>
                  </a:rPr>
                  <a:t>部则取值为</a:t>
                </a:r>
                <a14:m>
                  <m:oMath xmlns:m="http://schemas.openxmlformats.org/officeDocument/2006/math">
                    <m:sSub>
                      <m:sSubPr>
                        <m:ctrlPr>
                          <a:rPr lang="en-US" altLang="zh-CN" i="1">
                            <a:latin typeface="Cambria Math" panose="02040503050406030204" pitchFamily="18" charset="0"/>
                            <a:ea typeface="楷体" panose="02010609060101010101" charset="-122"/>
                            <a:cs typeface="Cambria Math" panose="02040503050406030204" charset="0"/>
                            <a:sym typeface="+mn-ea"/>
                          </a:rPr>
                        </m:ctrlPr>
                      </m:sSubPr>
                      <m:e>
                        <m:r>
                          <a:rPr lang="en-US" altLang="zh-CN" i="1">
                            <a:latin typeface="Cambria Math" panose="02040503050406030204" charset="0"/>
                            <a:ea typeface="楷体" panose="02010609060101010101" charset="-122"/>
                            <a:cs typeface="Cambria Math" panose="02040503050406030204" charset="0"/>
                            <a:sym typeface="+mn-ea"/>
                          </a:rPr>
                          <m:t>𝑎</m:t>
                        </m:r>
                      </m:e>
                      <m:sub>
                        <m:r>
                          <a:rPr lang="en-US" altLang="zh-CN" i="1">
                            <a:latin typeface="Cambria Math" panose="02040503050406030204" charset="0"/>
                            <a:ea typeface="楷体" panose="02010609060101010101" charset="-122"/>
                            <a:cs typeface="Cambria Math" panose="02040503050406030204" charset="0"/>
                            <a:sym typeface="+mn-ea"/>
                          </a:rPr>
                          <m:t>0</m:t>
                        </m:r>
                      </m:sub>
                    </m:sSub>
                  </m:oMath>
                </a14:m>
                <a:r>
                  <a:rPr lang="zh-CN" altLang="en-US" dirty="0">
                    <a:latin typeface="楷体" panose="02010609060101010101" charset="-122"/>
                    <a:ea typeface="楷体" panose="02010609060101010101" charset="-122"/>
                    <a:cs typeface="楷体" panose="02010609060101010101" charset="-122"/>
                  </a:rPr>
                  <a:t>。除非特殊说明，选择</a:t>
                </a:r>
                <a14:m>
                  <m:oMath xmlns:m="http://schemas.openxmlformats.org/officeDocument/2006/math">
                    <m:sSub>
                      <m:sSubPr>
                        <m:ctrlPr>
                          <a:rPr lang="en-US" altLang="zh-CN" i="1">
                            <a:latin typeface="Cambria Math" panose="02040503050406030204" pitchFamily="18" charset="0"/>
                            <a:ea typeface="楷体" panose="02010609060101010101" charset="-122"/>
                            <a:cs typeface="Cambria Math" panose="02040503050406030204" charset="0"/>
                            <a:sym typeface="+mn-ea"/>
                          </a:rPr>
                        </m:ctrlPr>
                      </m:sSubPr>
                      <m:e>
                        <m:r>
                          <a:rPr lang="en-US" altLang="zh-CN" i="1">
                            <a:latin typeface="Cambria Math" panose="02040503050406030204" charset="0"/>
                            <a:ea typeface="楷体" panose="02010609060101010101" charset="-122"/>
                            <a:cs typeface="Cambria Math" panose="02040503050406030204" charset="0"/>
                            <a:sym typeface="+mn-ea"/>
                          </a:rPr>
                          <m:t>𝑎</m:t>
                        </m:r>
                      </m:e>
                      <m:sub>
                        <m:r>
                          <a:rPr lang="en-US" altLang="zh-CN" i="1">
                            <a:latin typeface="Cambria Math" panose="02040503050406030204" charset="0"/>
                            <a:ea typeface="楷体" panose="02010609060101010101" charset="-122"/>
                            <a:cs typeface="Cambria Math" panose="02040503050406030204" charset="0"/>
                            <a:sym typeface="+mn-ea"/>
                          </a:rPr>
                          <m:t>0</m:t>
                        </m:r>
                      </m:sub>
                    </m:sSub>
                    <m:r>
                      <a:rPr lang="en-US" altLang="zh-CN" i="1">
                        <a:latin typeface="Cambria Math" panose="02040503050406030204" charset="0"/>
                        <a:ea typeface="楷体" panose="02010609060101010101" charset="-122"/>
                        <a:cs typeface="Cambria Math" panose="02040503050406030204" charset="0"/>
                        <a:sym typeface="+mn-ea"/>
                      </a:rPr>
                      <m:t>=−2</m:t>
                    </m:r>
                  </m:oMath>
                </a14:m>
                <a:r>
                  <a:rPr lang="zh-CN" altLang="en-US" dirty="0">
                    <a:latin typeface="楷体" panose="02010609060101010101" charset="-122"/>
                    <a:ea typeface="楷体" panose="02010609060101010101" charset="-122"/>
                    <a:cs typeface="楷体" panose="02010609060101010101" charset="-122"/>
                  </a:rPr>
                  <a:t>，</a:t>
                </a:r>
                <a14:m>
                  <m:oMath xmlns:m="http://schemas.openxmlformats.org/officeDocument/2006/math">
                    <m:sSub>
                      <m:sSubPr>
                        <m:ctrlPr>
                          <a:rPr lang="en-US" altLang="zh-CN" i="1">
                            <a:latin typeface="Cambria Math" panose="02040503050406030204" pitchFamily="18" charset="0"/>
                            <a:ea typeface="楷体" panose="02010609060101010101" charset="-122"/>
                            <a:cs typeface="Cambria Math" panose="02040503050406030204" charset="0"/>
                            <a:sym typeface="+mn-ea"/>
                          </a:rPr>
                        </m:ctrlPr>
                      </m:sSubPr>
                      <m:e>
                        <m:r>
                          <a:rPr lang="en-US" altLang="zh-CN" i="1">
                            <a:latin typeface="Cambria Math" panose="02040503050406030204" charset="0"/>
                            <a:ea typeface="楷体" panose="02010609060101010101" charset="-122"/>
                            <a:cs typeface="Cambria Math" panose="02040503050406030204" charset="0"/>
                            <a:sym typeface="+mn-ea"/>
                          </a:rPr>
                          <m:t>𝑏</m:t>
                        </m:r>
                      </m:e>
                      <m:sub>
                        <m:r>
                          <a:rPr lang="en-US" altLang="zh-CN" i="1">
                            <a:latin typeface="Cambria Math" panose="02040503050406030204" charset="0"/>
                            <a:ea typeface="楷体" panose="02010609060101010101" charset="-122"/>
                            <a:cs typeface="Cambria Math" panose="02040503050406030204" charset="0"/>
                            <a:sym typeface="+mn-ea"/>
                          </a:rPr>
                          <m:t>0</m:t>
                        </m:r>
                      </m:sub>
                    </m:sSub>
                    <m:r>
                      <a:rPr lang="en-US" altLang="zh-CN" i="1">
                        <a:latin typeface="Cambria Math" panose="02040503050406030204" charset="0"/>
                        <a:ea typeface="楷体" panose="02010609060101010101" charset="-122"/>
                        <a:cs typeface="Cambria Math" panose="02040503050406030204" charset="0"/>
                        <a:sym typeface="+mn-ea"/>
                      </a:rPr>
                      <m:t>=2</m:t>
                    </m:r>
                  </m:oMath>
                </a14:m>
                <a:r>
                  <a:rPr lang="zh-CN" altLang="en-US" dirty="0">
                    <a:latin typeface="楷体" panose="02010609060101010101" charset="-122"/>
                    <a:ea typeface="楷体" panose="02010609060101010101" charset="-122"/>
                    <a:cs typeface="楷体" panose="02010609060101010101" charset="-122"/>
                  </a:rPr>
                  <a:t>，这样阈值</a:t>
                </a:r>
                <a14:m>
                  <m:oMath xmlns:m="http://schemas.openxmlformats.org/officeDocument/2006/math">
                    <m:r>
                      <a:rPr lang="en-US" altLang="zh-CN">
                        <a:latin typeface="Cambria Math" panose="02040503050406030204" charset="0"/>
                        <a:ea typeface="楷体" panose="02010609060101010101" charset="-122"/>
                        <a:cs typeface="Cambria Math" panose="02040503050406030204" charset="0"/>
                      </a:rPr>
                      <m:t> </m:t>
                    </m:r>
                    <m:r>
                      <m:rPr>
                        <m:sty m:val="p"/>
                      </m:rPr>
                      <a:rPr lang="en-US" altLang="zh-CN">
                        <a:latin typeface="Cambria Math" panose="02040503050406030204" charset="0"/>
                        <a:ea typeface="楷体" panose="02010609060101010101" charset="-122"/>
                        <a:cs typeface="Cambria Math" panose="02040503050406030204" charset="0"/>
                      </a:rPr>
                      <m:t>α</m:t>
                    </m:r>
                    <m:r>
                      <a:rPr lang="en-US" altLang="zh-CN">
                        <a:latin typeface="Cambria Math" panose="02040503050406030204" charset="0"/>
                        <a:ea typeface="楷体" panose="02010609060101010101" charset="-122"/>
                        <a:cs typeface="Cambria Math" panose="02040503050406030204" charset="0"/>
                      </a:rPr>
                      <m:t> = (</m:t>
                    </m:r>
                    <m:sSub>
                      <m:sSubPr>
                        <m:ctrlPr>
                          <a:rPr lang="en-US" altLang="zh-CN" i="1">
                            <a:latin typeface="Cambria Math" panose="02040503050406030204" pitchFamily="18" charset="0"/>
                            <a:ea typeface="楷体" panose="02010609060101010101" charset="-122"/>
                            <a:cs typeface="Cambria Math" panose="02040503050406030204" charset="0"/>
                            <a:sym typeface="+mn-ea"/>
                          </a:rPr>
                        </m:ctrlPr>
                      </m:sSubPr>
                      <m:e>
                        <m:r>
                          <a:rPr lang="en-US" altLang="zh-CN" i="1">
                            <a:latin typeface="Cambria Math" panose="02040503050406030204" charset="0"/>
                            <a:ea typeface="楷体" panose="02010609060101010101" charset="-122"/>
                            <a:cs typeface="Cambria Math" panose="02040503050406030204" charset="0"/>
                            <a:sym typeface="+mn-ea"/>
                          </a:rPr>
                          <m:t>𝑎</m:t>
                        </m:r>
                      </m:e>
                      <m:sub>
                        <m:r>
                          <a:rPr lang="en-US" altLang="zh-CN" i="1">
                            <a:latin typeface="Cambria Math" panose="02040503050406030204" charset="0"/>
                            <a:ea typeface="楷体" panose="02010609060101010101" charset="-122"/>
                            <a:cs typeface="Cambria Math" panose="02040503050406030204" charset="0"/>
                            <a:sym typeface="+mn-ea"/>
                          </a:rPr>
                          <m:t>0</m:t>
                        </m:r>
                      </m:sub>
                    </m:sSub>
                    <m:r>
                      <a:rPr lang="en-US" altLang="zh-CN">
                        <a:latin typeface="Cambria Math" panose="02040503050406030204" charset="0"/>
                        <a:ea typeface="楷体" panose="02010609060101010101" charset="-122"/>
                        <a:cs typeface="Cambria Math" panose="02040503050406030204" charset="0"/>
                      </a:rPr>
                      <m:t>+</m:t>
                    </m:r>
                    <m:sSub>
                      <m:sSubPr>
                        <m:ctrlPr>
                          <a:rPr lang="en-US" altLang="zh-CN" i="1">
                            <a:latin typeface="Cambria Math" panose="02040503050406030204" pitchFamily="18" charset="0"/>
                            <a:ea typeface="楷体" panose="02010609060101010101" charset="-122"/>
                            <a:cs typeface="Cambria Math" panose="02040503050406030204" charset="0"/>
                            <a:sym typeface="+mn-ea"/>
                          </a:rPr>
                        </m:ctrlPr>
                      </m:sSubPr>
                      <m:e>
                        <m:r>
                          <a:rPr lang="en-US" altLang="zh-CN" i="1">
                            <a:latin typeface="Cambria Math" panose="02040503050406030204" charset="0"/>
                            <a:ea typeface="楷体" panose="02010609060101010101" charset="-122"/>
                            <a:cs typeface="Cambria Math" panose="02040503050406030204" charset="0"/>
                            <a:sym typeface="+mn-ea"/>
                          </a:rPr>
                          <m:t>𝑏</m:t>
                        </m:r>
                      </m:e>
                      <m:sub>
                        <m:r>
                          <a:rPr lang="en-US" altLang="zh-CN" i="1">
                            <a:latin typeface="Cambria Math" panose="02040503050406030204" charset="0"/>
                            <a:ea typeface="楷体" panose="02010609060101010101" charset="-122"/>
                            <a:cs typeface="Cambria Math" panose="02040503050406030204" charset="0"/>
                            <a:sym typeface="+mn-ea"/>
                          </a:rPr>
                          <m:t>0</m:t>
                        </m:r>
                      </m:sub>
                    </m:sSub>
                    <m:r>
                      <a:rPr lang="en-US" altLang="zh-CN">
                        <a:latin typeface="Cambria Math" panose="02040503050406030204" charset="0"/>
                        <a:ea typeface="楷体" panose="02010609060101010101" charset="-122"/>
                        <a:cs typeface="Cambria Math" panose="02040503050406030204" charset="0"/>
                      </a:rPr>
                      <m:t>)</m:t>
                    </m:r>
                    <m:r>
                      <a:rPr lang="en-US" altLang="zh-CN" b="0" i="0" smtClean="0">
                        <a:latin typeface="Cambria Math" panose="02040503050406030204" pitchFamily="18" charset="0"/>
                        <a:ea typeface="楷体" panose="02010609060101010101" charset="-122"/>
                        <a:cs typeface="Cambria Math" panose="02040503050406030204" charset="0"/>
                      </a:rPr>
                      <m:t>/2</m:t>
                    </m:r>
                    <m:r>
                      <a:rPr lang="en-US" altLang="zh-CN">
                        <a:latin typeface="Cambria Math" panose="02040503050406030204" charset="0"/>
                        <a:ea typeface="楷体" panose="02010609060101010101" charset="-122"/>
                        <a:cs typeface="Cambria Math" panose="02040503050406030204" charset="0"/>
                      </a:rPr>
                      <m:t> = 0</m:t>
                    </m:r>
                  </m:oMath>
                </a14:m>
                <a:r>
                  <a:rPr lang="zh-CN" altLang="en-US" dirty="0">
                    <a:latin typeface="楷体" panose="02010609060101010101" charset="-122"/>
                    <a:ea typeface="楷体" panose="02010609060101010101" charset="-122"/>
                    <a:cs typeface="楷体" panose="02010609060101010101" charset="-122"/>
                  </a:rPr>
                  <a:t>就被用来寻找要分割的物体或者边界。</a:t>
                </a:r>
              </a:p>
            </p:txBody>
          </p:sp>
        </mc:Choice>
        <mc:Fallback xmlns="">
          <p:sp>
            <p:nvSpPr>
              <p:cNvPr id="7" name="文本框 6"/>
              <p:cNvSpPr txBox="1">
                <a:spLocks noRot="1" noChangeAspect="1" noMove="1" noResize="1" noEditPoints="1" noAdjustHandles="1" noChangeArrowheads="1" noChangeShapeType="1" noTextEdit="1"/>
              </p:cNvSpPr>
              <p:nvPr/>
            </p:nvSpPr>
            <p:spPr>
              <a:xfrm>
                <a:off x="1053465" y="1332865"/>
                <a:ext cx="7686040" cy="1198880"/>
              </a:xfrm>
              <a:prstGeom prst="rect">
                <a:avLst/>
              </a:prstGeom>
              <a:blipFill>
                <a:blip r:embed="rId2"/>
                <a:stretch>
                  <a:fillRect l="-714" t="-4082" b="-76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1053465" y="2849880"/>
                <a:ext cx="7686040" cy="2861310"/>
              </a:xfrm>
              <a:prstGeom prst="rect">
                <a:avLst/>
              </a:prstGeom>
              <a:noFill/>
            </p:spPr>
            <p:txBody>
              <a:bodyPr wrap="square" rtlCol="0" anchor="t">
                <a:spAutoFit/>
              </a:bodyPr>
              <a:lstStyle/>
              <a:p>
                <a:r>
                  <a:rPr lang="zh-CN" altLang="en-US">
                    <a:latin typeface="楷体" panose="02010609060101010101" charset="-122"/>
                    <a:ea typeface="楷体" panose="02010609060101010101" charset="-122"/>
                    <a:cs typeface="楷体" panose="02010609060101010101" charset="-122"/>
                    <a:sym typeface="+mn-ea"/>
                  </a:rPr>
                  <a:t>用二值函数作为初始的水平集函数有两个优点。</a:t>
                </a:r>
              </a:p>
              <a:p>
                <a:pPr marL="285750" indent="-285750">
                  <a:buFont typeface="Arial" panose="020B0604020202020204" pitchFamily="34" charset="0"/>
                  <a:buChar char="•"/>
                </a:pPr>
                <a:r>
                  <a:rPr lang="zh-CN" altLang="en-US">
                    <a:latin typeface="楷体" panose="02010609060101010101" charset="-122"/>
                    <a:ea typeface="楷体" panose="02010609060101010101" charset="-122"/>
                    <a:cs typeface="楷体" panose="02010609060101010101" charset="-122"/>
                    <a:sym typeface="+mn-ea"/>
                  </a:rPr>
                  <a:t>第一，新的轮廓很容易出现；</a:t>
                </a:r>
              </a:p>
              <a:p>
                <a:pPr marL="285750" indent="-285750">
                  <a:buFont typeface="Arial" panose="020B0604020202020204" pitchFamily="34" charset="0"/>
                  <a:buChar char="•"/>
                </a:pPr>
                <a:r>
                  <a:rPr lang="zh-CN" altLang="en-US">
                    <a:latin typeface="楷体" panose="02010609060101010101" charset="-122"/>
                    <a:ea typeface="楷体" panose="02010609060101010101" charset="-122"/>
                    <a:cs typeface="楷体" panose="02010609060101010101" charset="-122"/>
                    <a:sym typeface="+mn-ea"/>
                  </a:rPr>
                  <a:t>第二，曲线演变的速度比用符号距离函数作为初始水平集函数要快得多。这是因为在水平集演变过程中，并不需要将水平集函数重新初始化为它的零水平集的符号距离函数这一过程。只需要将水平集函数</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sym typeface="+mn-ea"/>
                      </a:rPr>
                      <m:t>𝜙</m:t>
                    </m:r>
                  </m:oMath>
                </a14:m>
                <a:r>
                  <a:rPr lang="zh-CN" altLang="en-US">
                    <a:latin typeface="楷体" panose="02010609060101010101" charset="-122"/>
                    <a:ea typeface="楷体" panose="02010609060101010101" charset="-122"/>
                    <a:cs typeface="楷体" panose="02010609060101010101" charset="-122"/>
                    <a:sym typeface="+mn-ea"/>
                  </a:rPr>
                  <a:t>限制在有限区间 </a:t>
                </a:r>
                <a14:m>
                  <m:oMath xmlns:m="http://schemas.openxmlformats.org/officeDocument/2006/math">
                    <m:r>
                      <a:rPr lang="en-US" altLang="zh-CN">
                        <a:latin typeface="Cambria Math" panose="02040503050406030204" charset="0"/>
                        <a:ea typeface="楷体" panose="02010609060101010101" charset="-122"/>
                        <a:cs typeface="Cambria Math" panose="02040503050406030204" charset="0"/>
                        <a:sym typeface="+mn-ea"/>
                      </a:rPr>
                      <m:t>[</m:t>
                    </m:r>
                    <m:sSub>
                      <m:sSubPr>
                        <m:ctrlPr>
                          <a:rPr lang="en-US" altLang="zh-CN" i="1">
                            <a:latin typeface="Cambria Math" panose="02040503050406030204" pitchFamily="18" charset="0"/>
                            <a:ea typeface="楷体" panose="02010609060101010101" charset="-122"/>
                            <a:cs typeface="Cambria Math" panose="02040503050406030204" charset="0"/>
                            <a:sym typeface="+mn-ea"/>
                          </a:rPr>
                        </m:ctrlPr>
                      </m:sSubPr>
                      <m:e>
                        <m:r>
                          <a:rPr lang="en-US" altLang="zh-CN" i="1">
                            <a:latin typeface="Cambria Math" panose="02040503050406030204" charset="0"/>
                            <a:ea typeface="楷体" panose="02010609060101010101" charset="-122"/>
                            <a:cs typeface="Cambria Math" panose="02040503050406030204" charset="0"/>
                            <a:sym typeface="+mn-ea"/>
                          </a:rPr>
                          <m:t>𝑎</m:t>
                        </m:r>
                      </m:e>
                      <m:sub>
                        <m:r>
                          <a:rPr lang="en-US" altLang="zh-CN" i="1">
                            <a:latin typeface="Cambria Math" panose="02040503050406030204" charset="0"/>
                            <a:ea typeface="楷体" panose="02010609060101010101" charset="-122"/>
                            <a:cs typeface="Cambria Math" panose="02040503050406030204" charset="0"/>
                            <a:sym typeface="+mn-ea"/>
                          </a:rPr>
                          <m:t>0</m:t>
                        </m:r>
                      </m:sub>
                    </m:sSub>
                    <m:r>
                      <a:rPr lang="en-US" altLang="zh-CN" i="1">
                        <a:latin typeface="Cambria Math" panose="02040503050406030204" charset="0"/>
                        <a:ea typeface="楷体" panose="02010609060101010101" charset="-122"/>
                        <a:cs typeface="Cambria Math" panose="02040503050406030204" charset="0"/>
                        <a:sym typeface="+mn-ea"/>
                      </a:rPr>
                      <m:t>,</m:t>
                    </m:r>
                    <m:sSub>
                      <m:sSubPr>
                        <m:ctrlPr>
                          <a:rPr lang="en-US" altLang="zh-CN" i="1">
                            <a:latin typeface="Cambria Math" panose="02040503050406030204" pitchFamily="18" charset="0"/>
                            <a:ea typeface="楷体" panose="02010609060101010101" charset="-122"/>
                            <a:cs typeface="Cambria Math" panose="02040503050406030204" charset="0"/>
                            <a:sym typeface="+mn-ea"/>
                          </a:rPr>
                        </m:ctrlPr>
                      </m:sSubPr>
                      <m:e>
                        <m:r>
                          <a:rPr lang="en-US" altLang="zh-CN" i="1">
                            <a:latin typeface="Cambria Math" panose="02040503050406030204" charset="0"/>
                            <a:ea typeface="楷体" panose="02010609060101010101" charset="-122"/>
                            <a:cs typeface="Cambria Math" panose="02040503050406030204" charset="0"/>
                            <a:sym typeface="+mn-ea"/>
                          </a:rPr>
                          <m:t>𝑏</m:t>
                        </m:r>
                      </m:e>
                      <m:sub>
                        <m:r>
                          <a:rPr lang="en-US" altLang="zh-CN" i="1">
                            <a:latin typeface="Cambria Math" panose="02040503050406030204" charset="0"/>
                            <a:ea typeface="楷体" panose="02010609060101010101" charset="-122"/>
                            <a:cs typeface="Cambria Math" panose="02040503050406030204" charset="0"/>
                            <a:sym typeface="+mn-ea"/>
                          </a:rPr>
                          <m:t>0</m:t>
                        </m:r>
                      </m:sub>
                    </m:sSub>
                    <m:r>
                      <a:rPr lang="en-US" altLang="zh-CN">
                        <a:latin typeface="Cambria Math" panose="02040503050406030204" charset="0"/>
                        <a:ea typeface="楷体" panose="02010609060101010101" charset="-122"/>
                        <a:cs typeface="Cambria Math" panose="02040503050406030204" charset="0"/>
                        <a:sym typeface="+mn-ea"/>
                      </a:rPr>
                      <m:t>] </m:t>
                    </m:r>
                  </m:oMath>
                </a14:m>
                <a:r>
                  <a:rPr lang="zh-CN" altLang="en-US">
                    <a:latin typeface="楷体" panose="02010609060101010101" charset="-122"/>
                    <a:ea typeface="楷体" panose="02010609060101010101" charset="-122"/>
                    <a:cs typeface="楷体" panose="02010609060101010101" charset="-122"/>
                    <a:sym typeface="+mn-ea"/>
                  </a:rPr>
                  <a:t>内即可，这样，水平集函数</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sym typeface="+mn-ea"/>
                      </a:rPr>
                      <m:t>𝜙</m:t>
                    </m:r>
                  </m:oMath>
                </a14:m>
                <a:r>
                  <a:rPr lang="zh-CN" altLang="en-US">
                    <a:latin typeface="楷体" panose="02010609060101010101" charset="-122"/>
                    <a:ea typeface="楷体" panose="02010609060101010101" charset="-122"/>
                    <a:cs typeface="楷体" panose="02010609060101010101" charset="-122"/>
                    <a:sym typeface="+mn-ea"/>
                  </a:rPr>
                  <a:t>的绝对值在它的零水平集两侧都不会变得过大，从而也不会引起不准确的计算或者是错误的分割结果。同时又省去了重新初始化这一繁琐耗时的过程，提高了演变的速度。对于光滑的 </a:t>
                </a:r>
                <a:r>
                  <a:rPr lang="zh-CN" altLang="en-US">
                    <a:latin typeface="Times New Roman" panose="02020603050405020304" pitchFamily="18" charset="0"/>
                    <a:ea typeface="楷体" panose="02010609060101010101" charset="-122"/>
                    <a:cs typeface="Times New Roman" panose="02020603050405020304" pitchFamily="18" charset="0"/>
                    <a:sym typeface="+mn-ea"/>
                  </a:rPr>
                  <a:t>Heaviside </a:t>
                </a:r>
                <a:r>
                  <a:rPr lang="zh-CN" altLang="en-US">
                    <a:latin typeface="楷体" panose="02010609060101010101" charset="-122"/>
                    <a:ea typeface="楷体" panose="02010609060101010101" charset="-122"/>
                    <a:cs typeface="楷体" panose="02010609060101010101" charset="-122"/>
                    <a:sym typeface="+mn-ea"/>
                  </a:rPr>
                  <a:t>函数</a:t>
                </a:r>
                <a14:m>
                  <m:oMath xmlns:m="http://schemas.openxmlformats.org/officeDocument/2006/math">
                    <m:sSub>
                      <m:sSubPr>
                        <m:ctrlPr>
                          <a:rPr lang="en-US" altLang="zh-CN" i="1">
                            <a:latin typeface="Cambria Math" panose="02040503050406030204" pitchFamily="18" charset="0"/>
                            <a:ea typeface="楷体" panose="02010609060101010101" charset="-122"/>
                            <a:cs typeface="Cambria Math" panose="02040503050406030204" charset="0"/>
                            <a:sym typeface="+mn-ea"/>
                          </a:rPr>
                        </m:ctrlPr>
                      </m:sSubPr>
                      <m:e>
                        <m:r>
                          <a:rPr lang="en-US" altLang="zh-CN" i="1">
                            <a:latin typeface="Cambria Math" panose="02040503050406030204" charset="0"/>
                            <a:ea typeface="楷体" panose="02010609060101010101" charset="-122"/>
                            <a:cs typeface="Cambria Math" panose="02040503050406030204" charset="0"/>
                            <a:sym typeface="+mn-ea"/>
                          </a:rPr>
                          <m:t>𝐻</m:t>
                        </m:r>
                      </m:e>
                      <m:sub>
                        <m:r>
                          <a:rPr lang="en-US" altLang="zh-CN" i="1">
                            <a:latin typeface="Cambria Math" panose="02040503050406030204" charset="0"/>
                            <a:ea typeface="楷体" panose="02010609060101010101" charset="-122"/>
                            <a:cs typeface="Cambria Math" panose="02040503050406030204" charset="0"/>
                            <a:sym typeface="+mn-ea"/>
                          </a:rPr>
                          <m:t>𝜀</m:t>
                        </m:r>
                      </m:sub>
                    </m:sSub>
                  </m:oMath>
                </a14:m>
                <a:r>
                  <a:rPr lang="zh-CN" altLang="en-US">
                    <a:latin typeface="楷体" panose="02010609060101010101" charset="-122"/>
                    <a:ea typeface="楷体" panose="02010609060101010101" charset="-122"/>
                    <a:cs typeface="楷体" panose="02010609060101010101" charset="-122"/>
                    <a:sym typeface="+mn-ea"/>
                  </a:rPr>
                  <a:t>，与</a:t>
                </a:r>
                <a:r>
                  <a:rPr lang="zh-CN" altLang="en-US">
                    <a:latin typeface="Times New Roman" panose="02020603050405020304" pitchFamily="18" charset="0"/>
                    <a:ea typeface="楷体" panose="02010609060101010101" charset="-122"/>
                    <a:cs typeface="Times New Roman" panose="02020603050405020304" pitchFamily="18" charset="0"/>
                    <a:sym typeface="+mn-ea"/>
                  </a:rPr>
                  <a:t> Chan </a:t>
                </a:r>
                <a:r>
                  <a:rPr lang="zh-CN" altLang="en-US">
                    <a:latin typeface="楷体" panose="02010609060101010101" charset="-122"/>
                    <a:ea typeface="楷体" panose="02010609060101010101" charset="-122"/>
                    <a:cs typeface="楷体" panose="02010609060101010101" charset="-122"/>
                    <a:sym typeface="+mn-ea"/>
                  </a:rPr>
                  <a:t>等人，</a:t>
                </a:r>
                <a:r>
                  <a:rPr lang="zh-CN" altLang="en-US">
                    <a:latin typeface="Times New Roman" panose="02020603050405020304" pitchFamily="18" charset="0"/>
                    <a:ea typeface="楷体" panose="02010609060101010101" charset="-122"/>
                    <a:cs typeface="Times New Roman" panose="02020603050405020304" pitchFamily="18" charset="0"/>
                    <a:sym typeface="+mn-ea"/>
                  </a:rPr>
                  <a:t>Li </a:t>
                </a:r>
                <a:r>
                  <a:rPr lang="zh-CN" altLang="en-US">
                    <a:latin typeface="楷体" panose="02010609060101010101" charset="-122"/>
                    <a:ea typeface="楷体" panose="02010609060101010101" charset="-122"/>
                    <a:cs typeface="楷体" panose="02010609060101010101" charset="-122"/>
                    <a:sym typeface="+mn-ea"/>
                  </a:rPr>
                  <a:t>等人以及</a:t>
                </a:r>
                <a:r>
                  <a:rPr lang="zh-CN" altLang="en-US">
                    <a:latin typeface="Times New Roman" panose="02020603050405020304" pitchFamily="18" charset="0"/>
                    <a:ea typeface="楷体" panose="02010609060101010101" charset="-122"/>
                    <a:cs typeface="Times New Roman" panose="02020603050405020304" pitchFamily="18" charset="0"/>
                    <a:sym typeface="+mn-ea"/>
                  </a:rPr>
                  <a:t> Wang </a:t>
                </a:r>
                <a:r>
                  <a:rPr lang="zh-CN" altLang="en-US">
                    <a:latin typeface="楷体" panose="02010609060101010101" charset="-122"/>
                    <a:ea typeface="楷体" panose="02010609060101010101" charset="-122"/>
                    <a:cs typeface="楷体" panose="02010609060101010101" charset="-122"/>
                    <a:sym typeface="+mn-ea"/>
                  </a:rPr>
                  <a:t>等人一样，取</a:t>
                </a:r>
                <a14:m>
                  <m:oMath xmlns:m="http://schemas.openxmlformats.org/officeDocument/2006/math">
                    <m:r>
                      <a:rPr lang="en-US" altLang="zh-CN">
                        <a:latin typeface="Cambria Math" panose="02040503050406030204" charset="0"/>
                        <a:ea typeface="楷体" panose="02010609060101010101" charset="-122"/>
                        <a:cs typeface="Cambria Math" panose="02040503050406030204" charset="0"/>
                        <a:sym typeface="+mn-ea"/>
                      </a:rPr>
                      <m:t> </m:t>
                    </m:r>
                    <m:r>
                      <m:rPr>
                        <m:sty m:val="p"/>
                      </m:rPr>
                      <a:rPr lang="en-US" altLang="zh-CN">
                        <a:latin typeface="Cambria Math" panose="02040503050406030204" charset="0"/>
                        <a:ea typeface="楷体" panose="02010609060101010101" charset="-122"/>
                        <a:cs typeface="Cambria Math" panose="02040503050406030204" charset="0"/>
                        <a:sym typeface="+mn-ea"/>
                      </a:rPr>
                      <m:t>ε</m:t>
                    </m:r>
                    <m:r>
                      <a:rPr lang="en-US" altLang="zh-CN">
                        <a:latin typeface="Cambria Math" panose="02040503050406030204" charset="0"/>
                        <a:ea typeface="楷体" panose="02010609060101010101" charset="-122"/>
                        <a:cs typeface="Cambria Math" panose="02040503050406030204" charset="0"/>
                        <a:sym typeface="+mn-ea"/>
                      </a:rPr>
                      <m:t> = 1</m:t>
                    </m:r>
                  </m:oMath>
                </a14:m>
                <a:r>
                  <a:rPr lang="zh-CN" altLang="en-US">
                    <a:latin typeface="楷体" panose="02010609060101010101" charset="-122"/>
                    <a:ea typeface="楷体" panose="02010609060101010101" charset="-122"/>
                    <a:cs typeface="楷体" panose="02010609060101010101" charset="-122"/>
                    <a:sym typeface="+mn-ea"/>
                  </a:rPr>
                  <a:t>。</a:t>
                </a:r>
                <a:endParaRPr lang="zh-CN" altLang="en-US"/>
              </a:p>
            </p:txBody>
          </p:sp>
        </mc:Choice>
        <mc:Fallback xmlns="">
          <p:sp>
            <p:nvSpPr>
              <p:cNvPr id="3" name="文本框 2"/>
              <p:cNvSpPr txBox="1">
                <a:spLocks noRot="1" noChangeAspect="1" noMove="1" noResize="1" noEditPoints="1" noAdjustHandles="1" noChangeArrowheads="1" noChangeShapeType="1" noTextEdit="1"/>
              </p:cNvSpPr>
              <p:nvPr/>
            </p:nvSpPr>
            <p:spPr>
              <a:xfrm>
                <a:off x="1053465" y="2849880"/>
                <a:ext cx="7686040" cy="2861310"/>
              </a:xfrm>
              <a:prstGeom prst="rect">
                <a:avLst/>
              </a:prstGeom>
              <a:blipFill rotWithShape="1">
                <a:blip r:embed="rId3"/>
                <a:stretch>
                  <a:fillRect r="-83"/>
                </a:stretch>
              </a:blipFill>
            </p:spPr>
            <p:txBody>
              <a:bodyPr/>
              <a:lstStyle/>
              <a:p>
                <a:r>
                  <a:rPr lang="zh-CN" altLang="en-US">
                    <a:noFill/>
                  </a:rPr>
                  <a:t> </a:t>
                </a:r>
              </a:p>
            </p:txBody>
          </p:sp>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cs typeface="微软雅黑" panose="020B0503020204020204" pitchFamily="34" charset="-122"/>
                <a:sym typeface="+mn-ea"/>
              </a:rPr>
              <a:t>2.4.1 </a:t>
            </a:r>
            <a:r>
              <a:rPr lang="zh-CN" altLang="en-US" dirty="0">
                <a:cs typeface="微软雅黑" panose="020B0503020204020204" pitchFamily="34" charset="-122"/>
                <a:sym typeface="+mn-ea"/>
              </a:rPr>
              <a:t>数值实现与实验结果</a:t>
            </a:r>
            <a:endParaRPr lang="en-US" dirty="0"/>
          </a:p>
        </p:txBody>
      </p:sp>
      <mc:AlternateContent xmlns:mc="http://schemas.openxmlformats.org/markup-compatibility/2006" xmlns:a14="http://schemas.microsoft.com/office/drawing/2010/main">
        <mc:Choice Requires="a14">
          <p:sp>
            <p:nvSpPr>
              <p:cNvPr id="4" name="文本框 3"/>
              <p:cNvSpPr txBox="1"/>
              <p:nvPr/>
            </p:nvSpPr>
            <p:spPr>
              <a:xfrm>
                <a:off x="1052830" y="1663065"/>
                <a:ext cx="7593330" cy="1476375"/>
              </a:xfrm>
              <a:prstGeom prst="rect">
                <a:avLst/>
              </a:prstGeom>
              <a:noFill/>
            </p:spPr>
            <p:txBody>
              <a:bodyPr wrap="square" rtlCol="0" anchor="t">
                <a:spAutoFit/>
              </a:bodyPr>
              <a:lstStyle/>
              <a:p>
                <a:r>
                  <a:rPr lang="zh-CN" altLang="en-US" dirty="0">
                    <a:latin typeface="楷体" panose="02010609060101010101" charset="-122"/>
                    <a:ea typeface="楷体" panose="02010609060101010101" charset="-122"/>
                    <a:cs typeface="楷体" panose="02010609060101010101" charset="-122"/>
                  </a:rPr>
                  <a:t>在算法的实现中，每一次更新水平集函数</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 </m:t>
                    </m:r>
                    <m:r>
                      <a:rPr lang="en-US" altLang="zh-CN" i="1">
                        <a:latin typeface="Cambria Math" panose="02040503050406030204" charset="0"/>
                        <a:ea typeface="楷体" panose="02010609060101010101" charset="-122"/>
                        <a:cs typeface="Cambria Math" panose="02040503050406030204" charset="0"/>
                      </a:rPr>
                      <m:t>𝜙</m:t>
                    </m:r>
                    <m:r>
                      <a:rPr lang="en-US" altLang="zh-CN" i="1">
                        <a:latin typeface="Cambria Math" panose="02040503050406030204" charset="0"/>
                        <a:ea typeface="楷体" panose="02010609060101010101" charset="-122"/>
                        <a:cs typeface="Cambria Math" panose="02040503050406030204" charset="0"/>
                      </a:rPr>
                      <m:t> </m:t>
                    </m:r>
                  </m:oMath>
                </a14:m>
                <a:r>
                  <a:rPr lang="zh-CN" altLang="en-US" dirty="0">
                    <a:latin typeface="楷体" panose="02010609060101010101" charset="-122"/>
                    <a:ea typeface="楷体" panose="02010609060101010101" charset="-122"/>
                    <a:cs typeface="楷体" panose="02010609060101010101" charset="-122"/>
                  </a:rPr>
                  <a:t>之前，都要首先由式(2-14)更新两个拟合函数</a:t>
                </a:r>
                <a14:m>
                  <m:oMath xmlns:m="http://schemas.openxmlformats.org/officeDocument/2006/math">
                    <m:sSub>
                      <m:sSubPr>
                        <m:ctrlPr>
                          <a:rPr lang="zh-CN" altLang="en-US"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𝑓</m:t>
                        </m:r>
                      </m:e>
                      <m:sub>
                        <m:r>
                          <a:rPr lang="en-US" altLang="zh-CN" i="1">
                            <a:latin typeface="Cambria Math" panose="02040503050406030204" charset="0"/>
                            <a:ea typeface="楷体" panose="02010609060101010101" charset="-122"/>
                            <a:cs typeface="Cambria Math" panose="02040503050406030204" charset="0"/>
                          </a:rPr>
                          <m:t>1</m:t>
                        </m:r>
                      </m:sub>
                    </m:sSub>
                    <m:r>
                      <a:rPr lang="en-US" altLang="zh-CN" i="1">
                        <a:latin typeface="Cambria Math" panose="02040503050406030204" charset="0"/>
                        <a:ea typeface="楷体" panose="02010609060101010101" charset="-122"/>
                        <a:cs typeface="Cambria Math" panose="02040503050406030204" charset="0"/>
                      </a:rPr>
                      <m:t>(</m:t>
                    </m:r>
                    <m:r>
                      <a:rPr lang="en-US" altLang="zh-CN" b="1">
                        <a:latin typeface="Cambria Math" panose="02040503050406030204" charset="0"/>
                        <a:ea typeface="楷体" panose="02010609060101010101" charset="-122"/>
                        <a:cs typeface="Cambria Math" panose="02040503050406030204" charset="0"/>
                      </a:rPr>
                      <m:t>𝐱</m:t>
                    </m:r>
                    <m:r>
                      <a:rPr lang="en-US" altLang="zh-CN" i="1">
                        <a:latin typeface="Cambria Math" panose="02040503050406030204" charset="0"/>
                        <a:ea typeface="楷体" panose="02010609060101010101" charset="-122"/>
                        <a:cs typeface="Cambria Math" panose="02040503050406030204" charset="0"/>
                      </a:rPr>
                      <m:t>) </m:t>
                    </m:r>
                  </m:oMath>
                </a14:m>
                <a:r>
                  <a:rPr lang="zh-CN" altLang="en-US" dirty="0">
                    <a:latin typeface="楷体" panose="02010609060101010101" charset="-122"/>
                    <a:ea typeface="楷体" panose="02010609060101010101" charset="-122"/>
                    <a:cs typeface="楷体" panose="02010609060101010101" charset="-122"/>
                    <a:sym typeface="+mn-ea"/>
                  </a:rPr>
                  <a:t>和</a:t>
                </a:r>
                <a14:m>
                  <m:oMath xmlns:m="http://schemas.openxmlformats.org/officeDocument/2006/math">
                    <m:sSub>
                      <m:sSubPr>
                        <m:ctrlPr>
                          <a:rPr lang="zh-CN" altLang="en-US"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𝑓</m:t>
                        </m:r>
                      </m:e>
                      <m:sub>
                        <m:r>
                          <a:rPr lang="en-US" altLang="zh-CN" i="1">
                            <a:latin typeface="Cambria Math" panose="02040503050406030204" charset="0"/>
                            <a:ea typeface="楷体" panose="02010609060101010101" charset="-122"/>
                            <a:cs typeface="Cambria Math" panose="02040503050406030204" charset="0"/>
                          </a:rPr>
                          <m:t>2</m:t>
                        </m:r>
                      </m:sub>
                    </m:sSub>
                    <m:r>
                      <a:rPr lang="en-US" altLang="zh-CN" i="1">
                        <a:latin typeface="Cambria Math" panose="02040503050406030204" charset="0"/>
                        <a:ea typeface="楷体" panose="02010609060101010101" charset="-122"/>
                        <a:cs typeface="Cambria Math" panose="02040503050406030204" charset="0"/>
                      </a:rPr>
                      <m:t>(</m:t>
                    </m:r>
                    <m:r>
                      <a:rPr lang="en-US" altLang="zh-CN" b="1">
                        <a:latin typeface="Cambria Math" panose="02040503050406030204" charset="0"/>
                        <a:ea typeface="楷体" panose="02010609060101010101" charset="-122"/>
                        <a:cs typeface="Cambria Math" panose="02040503050406030204" charset="0"/>
                      </a:rPr>
                      <m:t>𝐱</m:t>
                    </m:r>
                    <m:r>
                      <a:rPr lang="en-US" altLang="zh-CN" i="1">
                        <a:latin typeface="Cambria Math" panose="02040503050406030204" charset="0"/>
                        <a:ea typeface="楷体" panose="02010609060101010101" charset="-122"/>
                        <a:cs typeface="Cambria Math" panose="02040503050406030204" charset="0"/>
                      </a:rPr>
                      <m:t>)</m:t>
                    </m:r>
                  </m:oMath>
                </a14:m>
                <a:r>
                  <a:rPr lang="zh-CN" altLang="en-US" dirty="0">
                    <a:latin typeface="楷体" panose="02010609060101010101" charset="-122"/>
                    <a:ea typeface="楷体" panose="02010609060101010101" charset="-122"/>
                    <a:cs typeface="楷体" panose="02010609060101010101" charset="-122"/>
                  </a:rPr>
                  <a:t>。由式(2-14)可知，要计算</a:t>
                </a:r>
                <a14:m>
                  <m:oMath xmlns:m="http://schemas.openxmlformats.org/officeDocument/2006/math">
                    <m:sSub>
                      <m:sSubPr>
                        <m:ctrlPr>
                          <a:rPr lang="zh-CN" altLang="en-US"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𝑓</m:t>
                        </m:r>
                      </m:e>
                      <m:sub>
                        <m:r>
                          <a:rPr lang="en-US" altLang="zh-CN" i="1">
                            <a:latin typeface="Cambria Math" panose="02040503050406030204" charset="0"/>
                            <a:ea typeface="楷体" panose="02010609060101010101" charset="-122"/>
                            <a:cs typeface="Cambria Math" panose="02040503050406030204" charset="0"/>
                          </a:rPr>
                          <m:t>1</m:t>
                        </m:r>
                      </m:sub>
                    </m:sSub>
                    <m:r>
                      <a:rPr lang="en-US" altLang="zh-CN" i="1">
                        <a:latin typeface="Cambria Math" panose="02040503050406030204" charset="0"/>
                        <a:ea typeface="楷体" panose="02010609060101010101" charset="-122"/>
                        <a:cs typeface="Cambria Math" panose="02040503050406030204" charset="0"/>
                      </a:rPr>
                      <m:t>(</m:t>
                    </m:r>
                    <m:r>
                      <a:rPr lang="en-US" altLang="zh-CN" b="1">
                        <a:latin typeface="Cambria Math" panose="02040503050406030204" charset="0"/>
                        <a:ea typeface="楷体" panose="02010609060101010101" charset="-122"/>
                        <a:cs typeface="Cambria Math" panose="02040503050406030204" charset="0"/>
                      </a:rPr>
                      <m:t>𝐱</m:t>
                    </m:r>
                    <m:r>
                      <a:rPr lang="en-US" altLang="zh-CN" i="1">
                        <a:latin typeface="Cambria Math" panose="02040503050406030204" charset="0"/>
                        <a:ea typeface="楷体" panose="02010609060101010101" charset="-122"/>
                        <a:cs typeface="Cambria Math" panose="02040503050406030204" charset="0"/>
                      </a:rPr>
                      <m:t>) </m:t>
                    </m:r>
                  </m:oMath>
                </a14:m>
                <a:r>
                  <a:rPr lang="zh-CN" altLang="en-US" dirty="0">
                    <a:latin typeface="楷体" panose="02010609060101010101" charset="-122"/>
                    <a:ea typeface="楷体" panose="02010609060101010101" charset="-122"/>
                    <a:cs typeface="楷体" panose="02010609060101010101" charset="-122"/>
                    <a:sym typeface="+mn-ea"/>
                  </a:rPr>
                  <a:t>和</a:t>
                </a:r>
                <a14:m>
                  <m:oMath xmlns:m="http://schemas.openxmlformats.org/officeDocument/2006/math">
                    <m:sSub>
                      <m:sSubPr>
                        <m:ctrlPr>
                          <a:rPr lang="zh-CN" altLang="en-US"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𝑓</m:t>
                        </m:r>
                      </m:e>
                      <m:sub>
                        <m:r>
                          <a:rPr lang="en-US" altLang="zh-CN" i="1">
                            <a:latin typeface="Cambria Math" panose="02040503050406030204" charset="0"/>
                            <a:ea typeface="楷体" panose="02010609060101010101" charset="-122"/>
                            <a:cs typeface="Cambria Math" panose="02040503050406030204" charset="0"/>
                          </a:rPr>
                          <m:t>2</m:t>
                        </m:r>
                      </m:sub>
                    </m:sSub>
                    <m:r>
                      <a:rPr lang="en-US" altLang="zh-CN" i="1">
                        <a:latin typeface="Cambria Math" panose="02040503050406030204" charset="0"/>
                        <a:ea typeface="楷体" panose="02010609060101010101" charset="-122"/>
                        <a:cs typeface="Cambria Math" panose="02040503050406030204" charset="0"/>
                      </a:rPr>
                      <m:t>(</m:t>
                    </m:r>
                    <m:r>
                      <a:rPr lang="en-US" altLang="zh-CN" b="1">
                        <a:latin typeface="Cambria Math" panose="02040503050406030204" charset="0"/>
                        <a:ea typeface="楷体" panose="02010609060101010101" charset="-122"/>
                        <a:cs typeface="Cambria Math" panose="02040503050406030204" charset="0"/>
                      </a:rPr>
                      <m:t>𝐱</m:t>
                    </m:r>
                    <m:r>
                      <a:rPr lang="en-US" altLang="zh-CN" i="1">
                        <a:latin typeface="Cambria Math" panose="02040503050406030204" charset="0"/>
                        <a:ea typeface="楷体" panose="02010609060101010101" charset="-122"/>
                        <a:cs typeface="Cambria Math" panose="02040503050406030204" charset="0"/>
                      </a:rPr>
                      <m:t>)</m:t>
                    </m:r>
                  </m:oMath>
                </a14:m>
                <a:r>
                  <a:rPr lang="zh-CN" altLang="en-US" dirty="0">
                    <a:latin typeface="楷体" panose="02010609060101010101" charset="-122"/>
                    <a:ea typeface="楷体" panose="02010609060101010101" charset="-122"/>
                    <a:cs typeface="楷体" panose="02010609060101010101" charset="-122"/>
                  </a:rPr>
                  <a:t>，需要计算卷积。与 RSF 模型类似，这里为了更加快速地计算式 (2-14) 中的卷积，将核函数</a:t>
                </a:r>
                <a14:m>
                  <m:oMath xmlns:m="http://schemas.openxmlformats.org/officeDocument/2006/math">
                    <m:sSub>
                      <m:sSubPr>
                        <m:ctrlPr>
                          <a:rPr lang="en-US" altLang="zh-CN"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𝐾</m:t>
                        </m:r>
                      </m:e>
                      <m:sub>
                        <m:r>
                          <a:rPr lang="en-US" altLang="zh-CN" i="1">
                            <a:latin typeface="Cambria Math" panose="02040503050406030204" charset="0"/>
                            <a:ea typeface="楷体" panose="02010609060101010101" charset="-122"/>
                            <a:cs typeface="Cambria Math" panose="02040503050406030204" charset="0"/>
                          </a:rPr>
                          <m:t>𝜎</m:t>
                        </m:r>
                      </m:sub>
                    </m:sSub>
                  </m:oMath>
                </a14:m>
                <a:r>
                  <a:rPr lang="zh-CN" altLang="en-US" dirty="0">
                    <a:latin typeface="楷体" panose="02010609060101010101" charset="-122"/>
                    <a:ea typeface="楷体" panose="02010609060101010101" charset="-122"/>
                    <a:cs typeface="楷体" panose="02010609060101010101" charset="-122"/>
                  </a:rPr>
                  <a:t>截断为一个</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 </m:t>
                    </m:r>
                    <m:r>
                      <a:rPr lang="en-US" altLang="zh-CN" i="1">
                        <a:latin typeface="Cambria Math" panose="02040503050406030204" charset="0"/>
                        <a:ea typeface="楷体" panose="02010609060101010101" charset="-122"/>
                        <a:cs typeface="Cambria Math" panose="02040503050406030204" charset="0"/>
                      </a:rPr>
                      <m:t>𝑛</m:t>
                    </m:r>
                    <m:r>
                      <a:rPr lang="en-US" altLang="zh-CN" i="1">
                        <a:latin typeface="Cambria Math" panose="02040503050406030204" charset="0"/>
                        <a:ea typeface="楷体" panose="02010609060101010101" charset="-122"/>
                        <a:cs typeface="Cambria Math" panose="02040503050406030204" charset="0"/>
                      </a:rPr>
                      <m:t>×</m:t>
                    </m:r>
                    <m:r>
                      <a:rPr lang="en-US" altLang="zh-CN" i="1">
                        <a:latin typeface="Cambria Math" panose="02040503050406030204" charset="0"/>
                        <a:ea typeface="楷体" panose="02010609060101010101" charset="-122"/>
                        <a:cs typeface="Cambria Math" panose="02040503050406030204" charset="0"/>
                      </a:rPr>
                      <m:t>𝑛</m:t>
                    </m:r>
                    <m:r>
                      <a:rPr lang="en-US" altLang="zh-CN" i="1">
                        <a:latin typeface="Cambria Math" panose="02040503050406030204" charset="0"/>
                        <a:ea typeface="楷体" panose="02010609060101010101" charset="-122"/>
                        <a:cs typeface="Cambria Math" panose="02040503050406030204" charset="0"/>
                      </a:rPr>
                      <m:t> </m:t>
                    </m:r>
                  </m:oMath>
                </a14:m>
                <a:r>
                  <a:rPr lang="zh-CN" altLang="en-US" dirty="0">
                    <a:latin typeface="楷体" panose="02010609060101010101" charset="-122"/>
                    <a:ea typeface="楷体" panose="02010609060101010101" charset="-122"/>
                    <a:cs typeface="楷体" panose="02010609060101010101" charset="-122"/>
                  </a:rPr>
                  <a:t>的掩膜，这里</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𝑛</m:t>
                    </m:r>
                    <m:r>
                      <a:rPr lang="en-US" altLang="zh-CN" i="1">
                        <a:latin typeface="Cambria Math" panose="02040503050406030204" charset="0"/>
                        <a:ea typeface="楷体" panose="02010609060101010101" charset="-122"/>
                        <a:cs typeface="Cambria Math" panose="02040503050406030204" charset="0"/>
                      </a:rPr>
                      <m:t> </m:t>
                    </m:r>
                  </m:oMath>
                </a14:m>
                <a:r>
                  <a:rPr lang="zh-CN" altLang="en-US" dirty="0">
                    <a:latin typeface="楷体" panose="02010609060101010101" charset="-122"/>
                    <a:ea typeface="楷体" panose="02010609060101010101" charset="-122"/>
                    <a:cs typeface="楷体" panose="02010609060101010101" charset="-122"/>
                  </a:rPr>
                  <a:t>是不小于</a:t>
                </a:r>
                <a14:m>
                  <m:oMath xmlns:m="http://schemas.openxmlformats.org/officeDocument/2006/math">
                    <m:r>
                      <a:rPr lang="en-US" altLang="zh-CN">
                        <a:latin typeface="Cambria Math" panose="02040503050406030204" charset="0"/>
                        <a:ea typeface="楷体" panose="02010609060101010101" charset="-122"/>
                        <a:cs typeface="Cambria Math" panose="02040503050406030204" charset="0"/>
                      </a:rPr>
                      <m:t> 4</m:t>
                    </m:r>
                    <m:r>
                      <m:rPr>
                        <m:sty m:val="p"/>
                      </m:rPr>
                      <a:rPr lang="en-US" altLang="zh-CN">
                        <a:latin typeface="Cambria Math" panose="02040503050406030204" charset="0"/>
                        <a:ea typeface="楷体" panose="02010609060101010101" charset="-122"/>
                        <a:cs typeface="Cambria Math" panose="02040503050406030204" charset="0"/>
                      </a:rPr>
                      <m:t>σ</m:t>
                    </m:r>
                  </m:oMath>
                </a14:m>
                <a:r>
                  <a:rPr lang="zh-CN" altLang="en-US" dirty="0">
                    <a:latin typeface="楷体" panose="02010609060101010101" charset="-122"/>
                    <a:ea typeface="楷体" panose="02010609060101010101" charset="-122"/>
                    <a:cs typeface="楷体" panose="02010609060101010101" charset="-122"/>
                  </a:rPr>
                  <a:t>的最小奇数。</a:t>
                </a:r>
              </a:p>
            </p:txBody>
          </p:sp>
        </mc:Choice>
        <mc:Fallback xmlns="">
          <p:sp>
            <p:nvSpPr>
              <p:cNvPr id="4" name="文本框 3"/>
              <p:cNvSpPr txBox="1">
                <a:spLocks noRot="1" noChangeAspect="1" noMove="1" noResize="1" noEditPoints="1" noAdjustHandles="1" noChangeArrowheads="1" noChangeShapeType="1" noTextEdit="1"/>
              </p:cNvSpPr>
              <p:nvPr/>
            </p:nvSpPr>
            <p:spPr>
              <a:xfrm>
                <a:off x="1052830" y="1663065"/>
                <a:ext cx="7593330" cy="1476375"/>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1052195" y="3370580"/>
                <a:ext cx="7593965" cy="1753235"/>
              </a:xfrm>
              <a:prstGeom prst="rect">
                <a:avLst/>
              </a:prstGeom>
              <a:noFill/>
            </p:spPr>
            <p:txBody>
              <a:bodyPr wrap="square" rtlCol="0" anchor="t">
                <a:spAutoFit/>
              </a:bodyPr>
              <a:lstStyle/>
              <a:p>
                <a:r>
                  <a:rPr lang="zh-CN" altLang="en-US" dirty="0">
                    <a:latin typeface="楷体" panose="02010609060101010101" charset="-122"/>
                    <a:ea typeface="楷体" panose="02010609060101010101" charset="-122"/>
                    <a:cs typeface="楷体" panose="02010609060101010101" charset="-122"/>
                    <a:sym typeface="+mn-ea"/>
                  </a:rPr>
                  <a:t>例如</a:t>
                </a:r>
                <a:r>
                  <a:rPr lang="en-US" altLang="zh-CN" dirty="0">
                    <a:latin typeface="楷体" panose="02010609060101010101" charset="-122"/>
                    <a:ea typeface="楷体" panose="02010609060101010101" charset="-122"/>
                    <a:cs typeface="楷体" panose="02010609060101010101" charset="-122"/>
                    <a:sym typeface="+mn-ea"/>
                  </a:rPr>
                  <a:t>:</a:t>
                </a:r>
              </a:p>
              <a:p>
                <a:endParaRPr lang="en-US" altLang="zh-CN" dirty="0">
                  <a:latin typeface="楷体" panose="02010609060101010101" charset="-122"/>
                  <a:ea typeface="楷体" panose="02010609060101010101" charset="-122"/>
                  <a:cs typeface="楷体" panose="02010609060101010101" charset="-122"/>
                  <a:sym typeface="+mn-ea"/>
                </a:endParaRPr>
              </a:p>
              <a:p>
                <a:r>
                  <a:rPr lang="zh-CN" altLang="en-US" dirty="0">
                    <a:latin typeface="楷体" panose="02010609060101010101" charset="-122"/>
                    <a:ea typeface="楷体" panose="02010609060101010101" charset="-122"/>
                    <a:cs typeface="楷体" panose="02010609060101010101" charset="-122"/>
                    <a:sym typeface="+mn-ea"/>
                  </a:rPr>
                  <a:t>给定一个尺度参数</a:t>
                </a:r>
                <a14:m>
                  <m:oMath xmlns:m="http://schemas.openxmlformats.org/officeDocument/2006/math">
                    <m:r>
                      <a:rPr lang="en-US" altLang="zh-CN">
                        <a:latin typeface="Cambria Math" panose="02040503050406030204" charset="0"/>
                        <a:ea typeface="楷体" panose="02010609060101010101" charset="-122"/>
                        <a:cs typeface="Cambria Math" panose="02040503050406030204" charset="0"/>
                      </a:rPr>
                      <m:t> </m:t>
                    </m:r>
                    <m:r>
                      <m:rPr>
                        <m:sty m:val="p"/>
                      </m:rPr>
                      <a:rPr lang="en-US" altLang="zh-CN">
                        <a:latin typeface="Cambria Math" panose="02040503050406030204" charset="0"/>
                        <a:ea typeface="楷体" panose="02010609060101010101" charset="-122"/>
                        <a:cs typeface="Cambria Math" panose="02040503050406030204" charset="0"/>
                      </a:rPr>
                      <m:t>σ</m:t>
                    </m:r>
                    <m:r>
                      <a:rPr lang="en-US" altLang="zh-CN">
                        <a:latin typeface="Cambria Math" panose="02040503050406030204" charset="0"/>
                        <a:ea typeface="楷体" panose="02010609060101010101" charset="-122"/>
                        <a:cs typeface="Cambria Math" panose="02040503050406030204" charset="0"/>
                      </a:rPr>
                      <m:t>=3.0</m:t>
                    </m:r>
                  </m:oMath>
                </a14:m>
                <a:r>
                  <a:rPr lang="zh-CN" altLang="en-US" dirty="0">
                    <a:latin typeface="楷体" panose="02010609060101010101" charset="-122"/>
                    <a:ea typeface="楷体" panose="02010609060101010101" charset="-122"/>
                    <a:cs typeface="楷体" panose="02010609060101010101" charset="-122"/>
                    <a:sym typeface="+mn-ea"/>
                  </a:rPr>
                  <a:t>，有</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 </m:t>
                    </m:r>
                    <m:r>
                      <a:rPr lang="en-US" altLang="zh-CN" i="1">
                        <a:latin typeface="Cambria Math" panose="02040503050406030204" charset="0"/>
                        <a:ea typeface="楷体" panose="02010609060101010101" charset="-122"/>
                        <a:cs typeface="Cambria Math" panose="02040503050406030204" charset="0"/>
                      </a:rPr>
                      <m:t>𝑛</m:t>
                    </m:r>
                    <m:r>
                      <a:rPr lang="en-US" altLang="zh-CN" i="1">
                        <a:latin typeface="Cambria Math" panose="02040503050406030204" charset="0"/>
                        <a:ea typeface="楷体" panose="02010609060101010101" charset="-122"/>
                        <a:cs typeface="Cambria Math" panose="02040503050406030204" charset="0"/>
                      </a:rPr>
                      <m:t>=13</m:t>
                    </m:r>
                  </m:oMath>
                </a14:m>
                <a:r>
                  <a:rPr lang="zh-CN" altLang="en-US" dirty="0">
                    <a:latin typeface="楷体" panose="02010609060101010101" charset="-122"/>
                    <a:ea typeface="楷体" panose="02010609060101010101" charset="-122"/>
                    <a:cs typeface="楷体" panose="02010609060101010101" charset="-122"/>
                    <a:sym typeface="+mn-ea"/>
                  </a:rPr>
                  <a:t>，即掩膜的大小为</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 13×13</m:t>
                    </m:r>
                  </m:oMath>
                </a14:m>
                <a:r>
                  <a:rPr lang="zh-CN" altLang="en-US" dirty="0">
                    <a:latin typeface="楷体" panose="02010609060101010101" charset="-122"/>
                    <a:ea typeface="楷体" panose="02010609060101010101" charset="-122"/>
                    <a:cs typeface="楷体" panose="02010609060101010101" charset="-122"/>
                    <a:sym typeface="+mn-ea"/>
                  </a:rPr>
                  <a:t>。用一个大小为</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13×13</m:t>
                    </m:r>
                  </m:oMath>
                </a14:m>
                <a:r>
                  <a:rPr lang="zh-CN" altLang="en-US" dirty="0">
                    <a:latin typeface="楷体" panose="02010609060101010101" charset="-122"/>
                    <a:ea typeface="楷体" panose="02010609060101010101" charset="-122"/>
                    <a:cs typeface="楷体" panose="02010609060101010101" charset="-122"/>
                    <a:sym typeface="+mn-ea"/>
                  </a:rPr>
                  <a:t>的掩膜与用一个较大的掩膜，如</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41×41</m:t>
                    </m:r>
                  </m:oMath>
                </a14:m>
                <a:r>
                  <a:rPr lang="zh-CN" altLang="en-US" dirty="0">
                    <a:latin typeface="楷体" panose="02010609060101010101" charset="-122"/>
                    <a:ea typeface="楷体" panose="02010609060101010101" charset="-122"/>
                    <a:cs typeface="楷体" panose="02010609060101010101" charset="-122"/>
                    <a:sym typeface="+mn-ea"/>
                  </a:rPr>
                  <a:t>（</a:t>
                </a:r>
                <a14:m>
                  <m:oMath xmlns:m="http://schemas.openxmlformats.org/officeDocument/2006/math">
                    <m:r>
                      <m:rPr>
                        <m:sty m:val="p"/>
                      </m:rPr>
                      <a:rPr lang="en-US" altLang="zh-CN">
                        <a:latin typeface="Cambria Math" panose="02040503050406030204" charset="0"/>
                        <a:ea typeface="楷体" panose="02010609060101010101" charset="-122"/>
                        <a:cs typeface="Cambria Math" panose="02040503050406030204" charset="0"/>
                      </a:rPr>
                      <m:t>σ</m:t>
                    </m:r>
                    <m:r>
                      <a:rPr lang="en-US" altLang="zh-CN">
                        <a:latin typeface="Cambria Math" panose="02040503050406030204" charset="0"/>
                        <a:ea typeface="楷体" panose="02010609060101010101" charset="-122"/>
                        <a:cs typeface="Cambria Math" panose="02040503050406030204" charset="0"/>
                      </a:rPr>
                      <m:t>=10.0</m:t>
                    </m:r>
                  </m:oMath>
                </a14:m>
                <a:r>
                  <a:rPr lang="zh-CN" altLang="en-US" dirty="0">
                    <a:latin typeface="楷体" panose="02010609060101010101" charset="-122"/>
                    <a:ea typeface="楷体" panose="02010609060101010101" charset="-122"/>
                    <a:cs typeface="楷体" panose="02010609060101010101" charset="-122"/>
                    <a:sym typeface="+mn-ea"/>
                  </a:rPr>
                  <a:t>）的区别，对于图像分割的结果而言是可以忽略的，但是使用较大的掩膜会使得计算量增大。因此，为了更有效地计算卷积，取</a:t>
                </a:r>
                <a14:m>
                  <m:oMath xmlns:m="http://schemas.openxmlformats.org/officeDocument/2006/math">
                    <m:r>
                      <a:rPr lang="en-US" altLang="zh-CN">
                        <a:latin typeface="Cambria Math" panose="02040503050406030204" charset="0"/>
                        <a:ea typeface="楷体" panose="02010609060101010101" charset="-122"/>
                        <a:cs typeface="Cambria Math" panose="02040503050406030204" charset="0"/>
                      </a:rPr>
                      <m:t> </m:t>
                    </m:r>
                    <m:r>
                      <m:rPr>
                        <m:sty m:val="p"/>
                      </m:rPr>
                      <a:rPr lang="en-US" altLang="zh-CN">
                        <a:latin typeface="Cambria Math" panose="02040503050406030204" charset="0"/>
                        <a:ea typeface="楷体" panose="02010609060101010101" charset="-122"/>
                        <a:cs typeface="Cambria Math" panose="02040503050406030204" charset="0"/>
                      </a:rPr>
                      <m:t>σ</m:t>
                    </m:r>
                    <m:r>
                      <a:rPr lang="en-US" altLang="zh-CN">
                        <a:latin typeface="Cambria Math" panose="02040503050406030204" charset="0"/>
                        <a:ea typeface="楷体" panose="02010609060101010101" charset="-122"/>
                        <a:cs typeface="Cambria Math" panose="02040503050406030204" charset="0"/>
                      </a:rPr>
                      <m:t>=3.0 </m:t>
                    </m:r>
                  </m:oMath>
                </a14:m>
                <a:r>
                  <a:rPr lang="zh-CN" altLang="en-US" dirty="0">
                    <a:latin typeface="楷体" panose="02010609060101010101" charset="-122"/>
                    <a:ea typeface="楷体" panose="02010609060101010101" charset="-122"/>
                    <a:cs typeface="楷体" panose="02010609060101010101" charset="-122"/>
                    <a:sym typeface="+mn-ea"/>
                  </a:rPr>
                  <a:t>是适当的。</a:t>
                </a:r>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1052195" y="3370580"/>
                <a:ext cx="7593965" cy="1753235"/>
              </a:xfrm>
              <a:prstGeom prst="rect">
                <a:avLst/>
              </a:prstGeom>
              <a:blipFill rotWithShape="1">
                <a:blip r:embed="rId3"/>
                <a:stretch>
                  <a:fillRect/>
                </a:stretch>
              </a:blipFill>
            </p:spPr>
            <p:txBody>
              <a:bodyPr/>
              <a:lstStyle/>
              <a:p>
                <a:r>
                  <a:rPr lang="zh-CN" altLang="en-US">
                    <a:noFill/>
                  </a:rPr>
                  <a:t> </a:t>
                </a:r>
              </a:p>
            </p:txBody>
          </p:sp>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53220" y="143120"/>
            <a:ext cx="5680723" cy="772648"/>
          </a:xfrm>
        </p:spPr>
        <p:txBody>
          <a:bodyPr/>
          <a:lstStyle/>
          <a:p>
            <a:r>
              <a:rPr lang="en-US" altLang="zh-CN" dirty="0">
                <a:cs typeface="微软雅黑" panose="020B0503020204020204" pitchFamily="34" charset="-122"/>
                <a:sym typeface="+mn-ea"/>
              </a:rPr>
              <a:t>2.4.1 </a:t>
            </a:r>
            <a:r>
              <a:rPr lang="zh-CN" altLang="en-US" dirty="0">
                <a:cs typeface="微软雅黑" panose="020B0503020204020204" pitchFamily="34" charset="-122"/>
                <a:sym typeface="+mn-ea"/>
              </a:rPr>
              <a:t>数值实现与实验结果</a:t>
            </a:r>
            <a:endParaRPr lang="en-US" dirty="0"/>
          </a:p>
        </p:txBody>
      </p:sp>
      <mc:AlternateContent xmlns:mc="http://schemas.openxmlformats.org/markup-compatibility/2006" xmlns:a14="http://schemas.microsoft.com/office/drawing/2010/main">
        <mc:Choice Requires="a14">
          <p:sp>
            <p:nvSpPr>
              <p:cNvPr id="3" name="文本框 2"/>
              <p:cNvSpPr txBox="1"/>
              <p:nvPr/>
            </p:nvSpPr>
            <p:spPr>
              <a:xfrm>
                <a:off x="420370" y="1236980"/>
                <a:ext cx="8303260" cy="4799965"/>
              </a:xfrm>
              <a:prstGeom prst="rect">
                <a:avLst/>
              </a:prstGeom>
              <a:noFill/>
            </p:spPr>
            <p:txBody>
              <a:bodyPr wrap="square" rtlCol="0" anchor="t">
                <a:spAutoFit/>
              </a:bodyPr>
              <a:lstStyle/>
              <a:p>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𝜆</m:t>
                    </m:r>
                    <m:r>
                      <a:rPr lang="en-US" altLang="zh-CN" i="1">
                        <a:latin typeface="Cambria Math" panose="02040503050406030204" charset="0"/>
                        <a:ea typeface="楷体" panose="02010609060101010101" charset="-122"/>
                        <a:cs typeface="Cambria Math" panose="02040503050406030204" charset="0"/>
                      </a:rPr>
                      <m:t> </m:t>
                    </m:r>
                  </m:oMath>
                </a14:m>
                <a:r>
                  <a:rPr lang="zh-CN" altLang="en-US" dirty="0">
                    <a:latin typeface="楷体" panose="02010609060101010101" charset="-122"/>
                    <a:ea typeface="楷体" panose="02010609060101010101" charset="-122"/>
                    <a:cs typeface="楷体" panose="02010609060101010101" charset="-122"/>
                  </a:rPr>
                  <a:t>是式(2-29)中二次函数前的参数，根据第2.3节中的介绍，</a:t>
                </a:r>
                <a:r>
                  <a:rPr lang="zh-CN" altLang="en-US" dirty="0">
                    <a:latin typeface="Times New Roman" panose="02020603050405020304" pitchFamily="18" charset="0"/>
                    <a:ea typeface="楷体" panose="02010609060101010101" charset="-122"/>
                    <a:cs typeface="Times New Roman" panose="02020603050405020304" pitchFamily="18" charset="0"/>
                  </a:rPr>
                  <a:t>Split Bregman</a:t>
                </a:r>
                <a:r>
                  <a:rPr lang="zh-CN" altLang="en-US" dirty="0">
                    <a:latin typeface="楷体" panose="02010609060101010101" charset="-122"/>
                    <a:ea typeface="楷体" panose="02010609060101010101" charset="-122"/>
                    <a:cs typeface="楷体" panose="02010609060101010101" charset="-122"/>
                  </a:rPr>
                  <a:t>方法允许使用一个固定的常数</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𝜆</m:t>
                    </m:r>
                    <m:r>
                      <a:rPr lang="en-US" altLang="zh-CN" i="1">
                        <a:latin typeface="Cambria Math" panose="02040503050406030204" charset="0"/>
                        <a:ea typeface="楷体" panose="02010609060101010101" charset="-122"/>
                        <a:cs typeface="Cambria Math" panose="02040503050406030204" charset="0"/>
                      </a:rPr>
                      <m:t> </m:t>
                    </m:r>
                  </m:oMath>
                </a14:m>
                <a:r>
                  <a:rPr lang="zh-CN" altLang="en-US" dirty="0">
                    <a:latin typeface="楷体" panose="02010609060101010101" charset="-122"/>
                    <a:ea typeface="楷体" panose="02010609060101010101" charset="-122"/>
                    <a:cs typeface="楷体" panose="02010609060101010101" charset="-122"/>
                  </a:rPr>
                  <a:t>，对于本章提出的</a:t>
                </a:r>
                <a:r>
                  <a:rPr lang="zh-CN" altLang="en-US" dirty="0">
                    <a:latin typeface="Times New Roman" panose="02020603050405020304" pitchFamily="18" charset="0"/>
                    <a:ea typeface="楷体" panose="02010609060101010101" charset="-122"/>
                    <a:cs typeface="Times New Roman" panose="02020603050405020304" pitchFamily="18" charset="0"/>
                  </a:rPr>
                  <a:t> GCRSF </a:t>
                </a:r>
                <a:r>
                  <a:rPr lang="zh-CN" altLang="en-US" dirty="0">
                    <a:latin typeface="楷体" panose="02010609060101010101" charset="-122"/>
                    <a:ea typeface="楷体" panose="02010609060101010101" charset="-122"/>
                    <a:cs typeface="楷体" panose="02010609060101010101" charset="-122"/>
                  </a:rPr>
                  <a:t>模型，使用</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 </m:t>
                    </m:r>
                    <m:r>
                      <a:rPr lang="en-US" altLang="zh-CN" i="1">
                        <a:latin typeface="Cambria Math" panose="02040503050406030204" charset="0"/>
                        <a:ea typeface="楷体" panose="02010609060101010101" charset="-122"/>
                        <a:cs typeface="Cambria Math" panose="02040503050406030204" charset="0"/>
                      </a:rPr>
                      <m:t>𝜆</m:t>
                    </m:r>
                    <m:r>
                      <a:rPr lang="en-US" altLang="zh-CN" i="1">
                        <a:latin typeface="Cambria Math" panose="02040503050406030204" charset="0"/>
                        <a:ea typeface="楷体" panose="02010609060101010101" charset="-122"/>
                        <a:cs typeface="Cambria Math" panose="02040503050406030204" charset="0"/>
                      </a:rPr>
                      <m:t>=0.001</m:t>
                    </m:r>
                  </m:oMath>
                </a14:m>
                <a:r>
                  <a:rPr lang="zh-CN" altLang="en-US" dirty="0">
                    <a:latin typeface="楷体" panose="02010609060101010101" charset="-122"/>
                    <a:ea typeface="楷体" panose="02010609060101010101" charset="-122"/>
                    <a:cs typeface="楷体" panose="02010609060101010101" charset="-122"/>
                  </a:rPr>
                  <a:t>。</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𝛽</m:t>
                    </m:r>
                    <m:r>
                      <a:rPr lang="en-US" altLang="zh-CN" i="1">
                        <a:latin typeface="Cambria Math" panose="02040503050406030204" charset="0"/>
                        <a:ea typeface="楷体" panose="02010609060101010101" charset="-122"/>
                        <a:cs typeface="Cambria Math" panose="02040503050406030204" charset="0"/>
                      </a:rPr>
                      <m:t>≥0  </m:t>
                    </m:r>
                  </m:oMath>
                </a14:m>
                <a:r>
                  <a:rPr lang="zh-CN" altLang="en-US" dirty="0">
                    <a:latin typeface="楷体" panose="02010609060101010101" charset="-122"/>
                    <a:ea typeface="楷体" panose="02010609060101010101" charset="-122"/>
                    <a:cs typeface="楷体" panose="02010609060101010101" charset="-122"/>
                  </a:rPr>
                  <a:t>是边缘检测函数(2-8)中的参数，它可以用来决定分割的细节水平。</a:t>
                </a:r>
              </a:p>
              <a:p>
                <a:endParaRPr lang="zh-CN" altLang="en-US" dirty="0">
                  <a:latin typeface="楷体" panose="02010609060101010101" charset="-122"/>
                  <a:ea typeface="楷体" panose="02010609060101010101" charset="-122"/>
                  <a:cs typeface="楷体" panose="02010609060101010101" charset="-122"/>
                  <a:sym typeface="+mn-ea"/>
                </a:endParaRPr>
              </a:p>
              <a:p>
                <a:pPr marL="285750" indent="-285750">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sym typeface="+mn-ea"/>
                  </a:rPr>
                  <a:t>如果想要检测更多细节，应该使用较大的</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sym typeface="+mn-ea"/>
                      </a:rPr>
                      <m:t> </m:t>
                    </m:r>
                    <m:r>
                      <a:rPr lang="en-US" altLang="zh-CN" i="1">
                        <a:latin typeface="Cambria Math" panose="02040503050406030204" charset="0"/>
                        <a:ea typeface="楷体" panose="02010609060101010101" charset="-122"/>
                        <a:cs typeface="Cambria Math" panose="02040503050406030204" charset="0"/>
                        <a:sym typeface="+mn-ea"/>
                      </a:rPr>
                      <m:t>𝛽</m:t>
                    </m:r>
                  </m:oMath>
                </a14:m>
                <a:r>
                  <a:rPr lang="zh-CN" altLang="en-US" dirty="0">
                    <a:latin typeface="楷体" panose="02010609060101010101" charset="-122"/>
                    <a:ea typeface="楷体" panose="02010609060101010101" charset="-122"/>
                    <a:cs typeface="楷体" panose="02010609060101010101" charset="-122"/>
                    <a:sym typeface="+mn-ea"/>
                  </a:rPr>
                  <a:t>；</a:t>
                </a:r>
              </a:p>
              <a:p>
                <a:pPr marL="285750" indent="-285750">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sym typeface="+mn-ea"/>
                  </a:rPr>
                  <a:t>反之，如果只想给出物体的轮廓，就应该使用较小的</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sym typeface="+mn-ea"/>
                      </a:rPr>
                      <m:t> </m:t>
                    </m:r>
                    <m:r>
                      <a:rPr lang="en-US" altLang="zh-CN" i="1">
                        <a:latin typeface="Cambria Math" panose="02040503050406030204" charset="0"/>
                        <a:ea typeface="楷体" panose="02010609060101010101" charset="-122"/>
                        <a:cs typeface="Cambria Math" panose="02040503050406030204" charset="0"/>
                        <a:sym typeface="+mn-ea"/>
                      </a:rPr>
                      <m:t>𝛽</m:t>
                    </m:r>
                  </m:oMath>
                </a14:m>
                <a:r>
                  <a:rPr lang="zh-CN" altLang="en-US" dirty="0">
                    <a:latin typeface="楷体" panose="02010609060101010101" charset="-122"/>
                    <a:ea typeface="楷体" panose="02010609060101010101" charset="-122"/>
                    <a:cs typeface="楷体" panose="02010609060101010101" charset="-122"/>
                    <a:sym typeface="+mn-ea"/>
                  </a:rPr>
                  <a:t>。</a:t>
                </a:r>
                <a:endParaRPr lang="zh-CN" altLang="en-US" dirty="0">
                  <a:latin typeface="楷体" panose="02010609060101010101" charset="-122"/>
                  <a:ea typeface="楷体" panose="02010609060101010101" charset="-122"/>
                  <a:cs typeface="楷体" panose="02010609060101010101" charset="-122"/>
                </a:endParaRPr>
              </a:p>
              <a:p>
                <a:endParaRPr lang="zh-CN" altLang="en-US" dirty="0">
                  <a:latin typeface="楷体" panose="02010609060101010101" charset="-122"/>
                  <a:ea typeface="楷体" panose="02010609060101010101" charset="-122"/>
                  <a:cs typeface="楷体" panose="02010609060101010101" charset="-122"/>
                </a:endParaRPr>
              </a:p>
              <a:p>
                <a:r>
                  <a:rPr lang="zh-CN" altLang="en-US" dirty="0">
                    <a:latin typeface="楷体" panose="02010609060101010101" charset="-122"/>
                    <a:ea typeface="楷体" panose="02010609060101010101" charset="-122"/>
                    <a:cs typeface="楷体" panose="02010609060101010101" charset="-122"/>
                  </a:rPr>
                  <a:t>对于本章在下一节中用到的所有实验图像，除非特殊说明，使用</a:t>
                </a:r>
                <a:r>
                  <a:rPr lang="en-US" altLang="zh-CN" dirty="0">
                    <a:latin typeface="楷体" panose="02010609060101010101" charset="-122"/>
                    <a:ea typeface="楷体" panose="02010609060101010101" charset="-122"/>
                    <a:cs typeface="楷体" panose="02010609060101010101" charset="-122"/>
                  </a:rPr>
                  <a:t>:</a:t>
                </a:r>
              </a:p>
              <a:p>
                <a:pPr marL="285750" indent="-285750">
                  <a:buFont typeface="Arial" panose="020B0604020202020204" pitchFamily="34" charset="0"/>
                  <a:buChar char="•"/>
                </a:pP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 </m:t>
                    </m:r>
                    <m:r>
                      <a:rPr lang="en-US" altLang="zh-CN" i="1">
                        <a:latin typeface="Cambria Math" panose="02040503050406030204" charset="0"/>
                        <a:ea typeface="楷体" panose="02010609060101010101" charset="-122"/>
                        <a:cs typeface="Cambria Math" panose="02040503050406030204" charset="0"/>
                      </a:rPr>
                      <m:t>𝛽</m:t>
                    </m:r>
                    <m:r>
                      <a:rPr lang="en-US" altLang="zh-CN" i="1">
                        <a:latin typeface="Cambria Math" panose="02040503050406030204" charset="0"/>
                        <a:ea typeface="楷体" panose="02010609060101010101" charset="-122"/>
                        <a:cs typeface="Cambria Math" panose="02040503050406030204" charset="0"/>
                      </a:rPr>
                      <m:t>=100</m:t>
                    </m:r>
                  </m:oMath>
                </a14:m>
                <a:r>
                  <a:rPr lang="zh-CN" altLang="en-US" dirty="0">
                    <a:latin typeface="楷体" panose="02010609060101010101" charset="-122"/>
                    <a:ea typeface="楷体" panose="02010609060101010101" charset="-122"/>
                    <a:cs typeface="楷体" panose="02010609060101010101" charset="-122"/>
                  </a:rPr>
                  <a:t>。</a:t>
                </a:r>
              </a:p>
              <a:p>
                <a:pPr marL="285750" indent="-285750">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rPr>
                  <a:t>参数 </a:t>
                </a:r>
                <a14:m>
                  <m:oMath xmlns:m="http://schemas.openxmlformats.org/officeDocument/2006/math">
                    <m:sSub>
                      <m:sSubPr>
                        <m:ctrlPr>
                          <a:rPr lang="en-US" altLang="zh-CN"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𝜆</m:t>
                        </m:r>
                      </m:e>
                      <m:sub>
                        <m:r>
                          <a:rPr lang="en-US" altLang="zh-CN" i="1">
                            <a:latin typeface="Cambria Math" panose="02040503050406030204" charset="0"/>
                            <a:ea typeface="楷体" panose="02010609060101010101" charset="-122"/>
                            <a:cs typeface="Cambria Math" panose="02040503050406030204" charset="0"/>
                          </a:rPr>
                          <m:t>1</m:t>
                        </m:r>
                      </m:sub>
                    </m:sSub>
                  </m:oMath>
                </a14:m>
                <a:r>
                  <a:rPr lang="zh-CN" altLang="en-US" dirty="0">
                    <a:latin typeface="楷体" panose="02010609060101010101" charset="-122"/>
                    <a:ea typeface="楷体" panose="02010609060101010101" charset="-122"/>
                    <a:cs typeface="楷体" panose="02010609060101010101" charset="-122"/>
                  </a:rPr>
                  <a:t>和</a:t>
                </a:r>
                <a14:m>
                  <m:oMath xmlns:m="http://schemas.openxmlformats.org/officeDocument/2006/math">
                    <m:sSub>
                      <m:sSubPr>
                        <m:ctrlPr>
                          <a:rPr lang="en-US" altLang="zh-CN"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𝜆</m:t>
                        </m:r>
                      </m:e>
                      <m:sub>
                        <m:r>
                          <a:rPr lang="en-US" altLang="zh-CN" i="1">
                            <a:latin typeface="Cambria Math" panose="02040503050406030204" charset="0"/>
                            <a:ea typeface="楷体" panose="02010609060101010101" charset="-122"/>
                            <a:cs typeface="Cambria Math" panose="02040503050406030204" charset="0"/>
                          </a:rPr>
                          <m:t>2</m:t>
                        </m:r>
                      </m:sub>
                    </m:sSub>
                  </m:oMath>
                </a14:m>
                <a:r>
                  <a:rPr lang="zh-CN" altLang="en-US" dirty="0">
                    <a:latin typeface="楷体" panose="02010609060101010101" charset="-122"/>
                    <a:ea typeface="楷体" panose="02010609060101010101" charset="-122"/>
                    <a:cs typeface="楷体" panose="02010609060101010101" charset="-122"/>
                  </a:rPr>
                  <a:t>分别是轮廓线</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 </m:t>
                    </m:r>
                    <m:r>
                      <a:rPr lang="en-US" altLang="zh-CN" i="1">
                        <a:latin typeface="Cambria Math" panose="02040503050406030204" charset="0"/>
                        <a:ea typeface="楷体" panose="02010609060101010101" charset="-122"/>
                        <a:cs typeface="Cambria Math" panose="02040503050406030204" charset="0"/>
                      </a:rPr>
                      <m:t>𝐶</m:t>
                    </m:r>
                    <m:r>
                      <a:rPr lang="en-US" altLang="zh-CN" i="1">
                        <a:latin typeface="Cambria Math" panose="02040503050406030204" charset="0"/>
                        <a:ea typeface="楷体" panose="02010609060101010101" charset="-122"/>
                        <a:cs typeface="Cambria Math" panose="02040503050406030204" charset="0"/>
                      </a:rPr>
                      <m:t> </m:t>
                    </m:r>
                  </m:oMath>
                </a14:m>
                <a:r>
                  <a:rPr lang="zh-CN" altLang="en-US" dirty="0">
                    <a:latin typeface="楷体" panose="02010609060101010101" charset="-122"/>
                    <a:ea typeface="楷体" panose="02010609060101010101" charset="-122"/>
                    <a:cs typeface="楷体" panose="02010609060101010101" charset="-122"/>
                  </a:rPr>
                  <a:t>内部区域</a:t>
                </a:r>
                <a14:m>
                  <m:oMath xmlns:m="http://schemas.openxmlformats.org/officeDocument/2006/math">
                    <m:sSub>
                      <m:sSubPr>
                        <m:ctrlPr>
                          <a:rPr lang="en-US" altLang="zh-CN"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𝛺</m:t>
                        </m:r>
                      </m:e>
                      <m:sub>
                        <m:r>
                          <a:rPr lang="en-US" altLang="zh-CN" i="1">
                            <a:latin typeface="Cambria Math" panose="02040503050406030204" charset="0"/>
                            <a:ea typeface="楷体" panose="02010609060101010101" charset="-122"/>
                            <a:cs typeface="Cambria Math" panose="02040503050406030204" charset="0"/>
                          </a:rPr>
                          <m:t>1</m:t>
                        </m:r>
                      </m:sub>
                    </m:sSub>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𝑖𝑛𝑠𝑖𝑑𝑒</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𝐶</m:t>
                    </m:r>
                    <m:r>
                      <a:rPr lang="en-US" altLang="zh-CN" i="1">
                        <a:latin typeface="Cambria Math" panose="02040503050406030204" charset="0"/>
                        <a:ea typeface="MS Mincho" charset="0"/>
                        <a:cs typeface="Cambria Math" panose="02040503050406030204" charset="0"/>
                      </a:rPr>
                      <m:t>)</m:t>
                    </m:r>
                  </m:oMath>
                </a14:m>
                <a:r>
                  <a:rPr lang="zh-CN" altLang="en-US" dirty="0">
                    <a:latin typeface="楷体" panose="02010609060101010101" charset="-122"/>
                    <a:ea typeface="楷体" panose="02010609060101010101" charset="-122"/>
                    <a:cs typeface="楷体" panose="02010609060101010101" charset="-122"/>
                  </a:rPr>
                  <a:t>和外部区域</a:t>
                </a:r>
                <a14:m>
                  <m:oMath xmlns:m="http://schemas.openxmlformats.org/officeDocument/2006/math">
                    <m:sSub>
                      <m:sSubPr>
                        <m:ctrlPr>
                          <a:rPr lang="en-US" altLang="zh-CN"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𝛺</m:t>
                        </m:r>
                      </m:e>
                      <m:sub>
                        <m:r>
                          <a:rPr lang="en-US" altLang="zh-CN" i="1">
                            <a:latin typeface="Cambria Math" panose="02040503050406030204" charset="0"/>
                            <a:ea typeface="楷体" panose="02010609060101010101" charset="-122"/>
                            <a:cs typeface="Cambria Math" panose="02040503050406030204" charset="0"/>
                          </a:rPr>
                          <m:t>2</m:t>
                        </m:r>
                      </m:sub>
                    </m:sSub>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𝑜𝑢𝑡𝑠𝑖𝑑𝑒</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𝐶</m:t>
                    </m:r>
                    <m:r>
                      <a:rPr lang="en-US" altLang="zh-CN" i="1">
                        <a:latin typeface="Cambria Math" panose="02040503050406030204" charset="0"/>
                        <a:ea typeface="MS Mincho" charset="0"/>
                        <a:cs typeface="Cambria Math" panose="02040503050406030204" charset="0"/>
                      </a:rPr>
                      <m:t>)</m:t>
                    </m:r>
                  </m:oMath>
                </a14:m>
                <a:r>
                  <a:rPr lang="zh-CN" altLang="en-US" dirty="0">
                    <a:latin typeface="楷体" panose="02010609060101010101" charset="-122"/>
                    <a:ea typeface="楷体" panose="02010609060101010101" charset="-122"/>
                    <a:cs typeface="楷体" panose="02010609060101010101" charset="-122"/>
                  </a:rPr>
                  <a:t>的权系数。在大多数情况下，将</a:t>
                </a:r>
                <a14:m>
                  <m:oMath xmlns:m="http://schemas.openxmlformats.org/officeDocument/2006/math">
                    <m:sSub>
                      <m:sSubPr>
                        <m:ctrlPr>
                          <a:rPr lang="en-US" altLang="zh-CN"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𝜆</m:t>
                        </m:r>
                      </m:e>
                      <m:sub>
                        <m:r>
                          <a:rPr lang="en-US" altLang="zh-CN" i="1">
                            <a:latin typeface="Cambria Math" panose="02040503050406030204" charset="0"/>
                            <a:ea typeface="楷体" panose="02010609060101010101" charset="-122"/>
                            <a:cs typeface="Cambria Math" panose="02040503050406030204" charset="0"/>
                          </a:rPr>
                          <m:t>1</m:t>
                        </m:r>
                      </m:sub>
                    </m:sSub>
                  </m:oMath>
                </a14:m>
                <a:r>
                  <a:rPr lang="zh-CN" altLang="en-US" dirty="0">
                    <a:latin typeface="楷体" panose="02010609060101010101" charset="-122"/>
                    <a:ea typeface="楷体" panose="02010609060101010101" charset="-122"/>
                    <a:cs typeface="楷体" panose="02010609060101010101" charset="-122"/>
                    <a:sym typeface="+mn-ea"/>
                  </a:rPr>
                  <a:t>和</a:t>
                </a:r>
                <a14:m>
                  <m:oMath xmlns:m="http://schemas.openxmlformats.org/officeDocument/2006/math">
                    <m:sSub>
                      <m:sSubPr>
                        <m:ctrlPr>
                          <a:rPr lang="en-US" altLang="zh-CN"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𝜆</m:t>
                        </m:r>
                      </m:e>
                      <m:sub>
                        <m:r>
                          <a:rPr lang="en-US" altLang="zh-CN" i="1">
                            <a:latin typeface="Cambria Math" panose="02040503050406030204" charset="0"/>
                            <a:ea typeface="楷体" panose="02010609060101010101" charset="-122"/>
                            <a:cs typeface="Cambria Math" panose="02040503050406030204" charset="0"/>
                          </a:rPr>
                          <m:t>2</m:t>
                        </m:r>
                      </m:sub>
                    </m:sSub>
                  </m:oMath>
                </a14:m>
                <a:r>
                  <a:rPr lang="zh-CN" altLang="en-US" dirty="0">
                    <a:latin typeface="楷体" panose="02010609060101010101" charset="-122"/>
                    <a:ea typeface="楷体" panose="02010609060101010101" charset="-122"/>
                    <a:cs typeface="楷体" panose="02010609060101010101" charset="-122"/>
                  </a:rPr>
                  <a:t>取为相同的常数，从而引导零水平轮廓线</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𝐶</m:t>
                    </m:r>
                    <m:r>
                      <a:rPr lang="en-US" altLang="zh-CN" i="1">
                        <a:latin typeface="Cambria Math" panose="02040503050406030204" charset="0"/>
                        <a:ea typeface="楷体" panose="02010609060101010101" charset="-122"/>
                        <a:cs typeface="Cambria Math" panose="02040503050406030204" charset="0"/>
                      </a:rPr>
                      <m:t> </m:t>
                    </m:r>
                  </m:oMath>
                </a14:m>
                <a:r>
                  <a:rPr lang="zh-CN" altLang="en-US" dirty="0">
                    <a:latin typeface="楷体" panose="02010609060101010101" charset="-122"/>
                    <a:ea typeface="楷体" panose="02010609060101010101" charset="-122"/>
                    <a:cs typeface="楷体" panose="02010609060101010101" charset="-122"/>
                  </a:rPr>
                  <a:t>内部区域与外部区域之间的公平竞争。但是，当使用不同的常数</a:t>
                </a:r>
                <a14:m>
                  <m:oMath xmlns:m="http://schemas.openxmlformats.org/officeDocument/2006/math">
                    <m:sSub>
                      <m:sSubPr>
                        <m:ctrlPr>
                          <a:rPr lang="en-US" altLang="zh-CN"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𝜆</m:t>
                        </m:r>
                      </m:e>
                      <m:sub>
                        <m:r>
                          <a:rPr lang="en-US" altLang="zh-CN" i="1">
                            <a:latin typeface="Cambria Math" panose="02040503050406030204" charset="0"/>
                            <a:ea typeface="楷体" panose="02010609060101010101" charset="-122"/>
                            <a:cs typeface="Cambria Math" panose="02040503050406030204" charset="0"/>
                          </a:rPr>
                          <m:t>1</m:t>
                        </m:r>
                      </m:sub>
                    </m:sSub>
                  </m:oMath>
                </a14:m>
                <a:r>
                  <a:rPr lang="zh-CN" altLang="en-US" dirty="0">
                    <a:latin typeface="楷体" panose="02010609060101010101" charset="-122"/>
                    <a:ea typeface="楷体" panose="02010609060101010101" charset="-122"/>
                    <a:cs typeface="楷体" panose="02010609060101010101" charset="-122"/>
                    <a:sym typeface="+mn-ea"/>
                  </a:rPr>
                  <a:t>和</a:t>
                </a:r>
                <a14:m>
                  <m:oMath xmlns:m="http://schemas.openxmlformats.org/officeDocument/2006/math">
                    <m:sSub>
                      <m:sSubPr>
                        <m:ctrlPr>
                          <a:rPr lang="en-US" altLang="zh-CN"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𝜆</m:t>
                        </m:r>
                      </m:e>
                      <m:sub>
                        <m:r>
                          <a:rPr lang="en-US" altLang="zh-CN" i="1">
                            <a:latin typeface="Cambria Math" panose="02040503050406030204" charset="0"/>
                            <a:ea typeface="楷体" panose="02010609060101010101" charset="-122"/>
                            <a:cs typeface="Cambria Math" panose="02040503050406030204" charset="0"/>
                          </a:rPr>
                          <m:t>2</m:t>
                        </m:r>
                      </m:sub>
                    </m:sSub>
                  </m:oMath>
                </a14:m>
                <a:r>
                  <a:rPr lang="zh-CN" altLang="en-US" dirty="0">
                    <a:latin typeface="楷体" panose="02010609060101010101" charset="-122"/>
                    <a:ea typeface="楷体" panose="02010609060101010101" charset="-122"/>
                    <a:cs typeface="楷体" panose="02010609060101010101" charset="-122"/>
                  </a:rPr>
                  <a:t>时，强加于内部区域与外部区域上的惩戒力就不同。例如，当</a:t>
                </a:r>
                <a14:m>
                  <m:oMath xmlns:m="http://schemas.openxmlformats.org/officeDocument/2006/math">
                    <m:sSub>
                      <m:sSubPr>
                        <m:ctrlPr>
                          <a:rPr lang="en-US" altLang="zh-CN"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𝜆</m:t>
                        </m:r>
                      </m:e>
                      <m:sub>
                        <m:r>
                          <a:rPr lang="en-US" altLang="zh-CN" i="1">
                            <a:latin typeface="Cambria Math" panose="02040503050406030204" charset="0"/>
                            <a:ea typeface="楷体" panose="02010609060101010101" charset="-122"/>
                            <a:cs typeface="Cambria Math" panose="02040503050406030204" charset="0"/>
                          </a:rPr>
                          <m:t>1</m:t>
                        </m:r>
                      </m:sub>
                    </m:sSub>
                    <m:r>
                      <a:rPr lang="en-US" altLang="zh-CN" i="1">
                        <a:latin typeface="Cambria Math" panose="02040503050406030204" charset="0"/>
                        <a:ea typeface="楷体" panose="02010609060101010101" charset="-122"/>
                        <a:cs typeface="Cambria Math" panose="02040503050406030204" charset="0"/>
                      </a:rPr>
                      <m:t>&gt;</m:t>
                    </m:r>
                    <m:sSub>
                      <m:sSubPr>
                        <m:ctrlPr>
                          <a:rPr lang="en-US" altLang="zh-CN"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𝜆</m:t>
                        </m:r>
                      </m:e>
                      <m:sub>
                        <m:r>
                          <a:rPr lang="en-US" altLang="zh-CN" i="1">
                            <a:latin typeface="Cambria Math" panose="02040503050406030204" charset="0"/>
                            <a:ea typeface="楷体" panose="02010609060101010101" charset="-122"/>
                            <a:cs typeface="Cambria Math" panose="02040503050406030204" charset="0"/>
                          </a:rPr>
                          <m:t>2</m:t>
                        </m:r>
                      </m:sub>
                    </m:sSub>
                  </m:oMath>
                </a14:m>
                <a:r>
                  <a:rPr lang="zh-CN" altLang="en-US" dirty="0">
                    <a:latin typeface="楷体" panose="02010609060101010101" charset="-122"/>
                    <a:ea typeface="楷体" panose="02010609060101010101" charset="-122"/>
                    <a:cs typeface="楷体" panose="02010609060101010101" charset="-122"/>
                  </a:rPr>
                  <a:t> 时，强加于内部区域上的惩戒力就较大，这也意味着较大的惩戒力作用于内部区域</a:t>
                </a:r>
                <a14:m>
                  <m:oMath xmlns:m="http://schemas.openxmlformats.org/officeDocument/2006/math">
                    <m:r>
                      <a:rPr lang="en-US" altLang="zh-CN" i="1">
                        <a:latin typeface="Cambria Math" panose="02040503050406030204" charset="0"/>
                        <a:ea typeface="MS Mincho" charset="0"/>
                        <a:cs typeface="Cambria Math" panose="02040503050406030204" charset="0"/>
                      </a:rPr>
                      <m:t>𝑖𝑛𝑠𝑖𝑑𝑒</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𝐶</m:t>
                    </m:r>
                    <m:r>
                      <a:rPr lang="en-US" altLang="zh-CN" i="1">
                        <a:latin typeface="Cambria Math" panose="02040503050406030204" charset="0"/>
                        <a:ea typeface="MS Mincho" charset="0"/>
                        <a:cs typeface="Cambria Math" panose="02040503050406030204" charset="0"/>
                      </a:rPr>
                      <m:t>)</m:t>
                    </m:r>
                  </m:oMath>
                </a14:m>
                <a:r>
                  <a:rPr lang="zh-CN" altLang="en-US" dirty="0">
                    <a:latin typeface="楷体" panose="02010609060101010101" charset="-122"/>
                    <a:ea typeface="楷体" panose="02010609060101010101" charset="-122"/>
                    <a:cs typeface="楷体" panose="02010609060101010101" charset="-122"/>
                  </a:rPr>
                  <a:t>的面积，这就在一定程度上阻止了初始轮廓线外部新轮廓线的出现。这是因为在初始轮廓线外部出现新的轮廓线将会增大内部区域</a:t>
                </a:r>
                <a14:m>
                  <m:oMath xmlns:m="http://schemas.openxmlformats.org/officeDocument/2006/math">
                    <m:r>
                      <a:rPr lang="en-US" altLang="zh-CN" i="1">
                        <a:latin typeface="Cambria Math" panose="02040503050406030204" charset="0"/>
                        <a:ea typeface="MS Mincho" charset="0"/>
                        <a:cs typeface="Cambria Math" panose="02040503050406030204" charset="0"/>
                      </a:rPr>
                      <m:t>𝑖𝑛𝑠𝑖𝑑𝑒</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𝐶</m:t>
                    </m:r>
                    <m:r>
                      <a:rPr lang="en-US" altLang="zh-CN" i="1">
                        <a:latin typeface="Cambria Math" panose="02040503050406030204" charset="0"/>
                        <a:ea typeface="MS Mincho" charset="0"/>
                        <a:cs typeface="Cambria Math" panose="02040503050406030204" charset="0"/>
                      </a:rPr>
                      <m:t>)</m:t>
                    </m:r>
                  </m:oMath>
                </a14:m>
                <a:r>
                  <a:rPr lang="zh-CN" altLang="en-US" dirty="0">
                    <a:latin typeface="楷体" panose="02010609060101010101" charset="-122"/>
                    <a:ea typeface="楷体" panose="02010609060101010101" charset="-122"/>
                    <a:cs typeface="楷体" panose="02010609060101010101" charset="-122"/>
                  </a:rPr>
                  <a:t>的面积。在本章中，除了特殊说明外，取</a:t>
                </a:r>
                <a14:m>
                  <m:oMath xmlns:m="http://schemas.openxmlformats.org/officeDocument/2006/math">
                    <m:sSub>
                      <m:sSubPr>
                        <m:ctrlPr>
                          <a:rPr lang="en-US" altLang="zh-CN"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𝜆</m:t>
                        </m:r>
                      </m:e>
                      <m:sub>
                        <m:r>
                          <a:rPr lang="en-US" altLang="zh-CN" i="1">
                            <a:latin typeface="Cambria Math" panose="02040503050406030204" charset="0"/>
                            <a:ea typeface="楷体" panose="02010609060101010101" charset="-122"/>
                            <a:cs typeface="Cambria Math" panose="02040503050406030204" charset="0"/>
                          </a:rPr>
                          <m:t>1</m:t>
                        </m:r>
                      </m:sub>
                    </m:sSub>
                    <m:r>
                      <a:rPr lang="en-US" altLang="zh-CN" i="1">
                        <a:latin typeface="Cambria Math" panose="02040503050406030204" charset="0"/>
                        <a:ea typeface="楷体" panose="02010609060101010101" charset="-122"/>
                        <a:cs typeface="Cambria Math" panose="02040503050406030204" charset="0"/>
                      </a:rPr>
                      <m:t>=</m:t>
                    </m:r>
                    <m:sSub>
                      <m:sSubPr>
                        <m:ctrlPr>
                          <a:rPr lang="en-US" altLang="zh-CN"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𝜆</m:t>
                        </m:r>
                      </m:e>
                      <m:sub>
                        <m:r>
                          <a:rPr lang="en-US" altLang="zh-CN" i="1">
                            <a:latin typeface="Cambria Math" panose="02040503050406030204" charset="0"/>
                            <a:ea typeface="楷体" panose="02010609060101010101" charset="-122"/>
                            <a:cs typeface="Cambria Math" panose="02040503050406030204" charset="0"/>
                          </a:rPr>
                          <m:t>2</m:t>
                        </m:r>
                      </m:sub>
                    </m:sSub>
                    <m:r>
                      <a:rPr lang="en-US" altLang="zh-CN" i="1">
                        <a:latin typeface="Cambria Math" panose="02040503050406030204" charset="0"/>
                        <a:ea typeface="楷体" panose="02010609060101010101" charset="-122"/>
                        <a:cs typeface="Cambria Math" panose="02040503050406030204" charset="0"/>
                      </a:rPr>
                      <m:t>=1</m:t>
                    </m:r>
                    <m:r>
                      <a:rPr lang="en-US" altLang="zh-CN" i="1">
                        <a:latin typeface="Cambria Math" panose="02040503050406030204" charset="0"/>
                        <a:ea typeface="楷体" panose="02010609060101010101" charset="-122"/>
                        <a:cs typeface="Cambria Math" panose="02040503050406030204" charset="0"/>
                      </a:rPr>
                      <m:t>𝑒</m:t>
                    </m:r>
                    <m:r>
                      <a:rPr lang="en-US" altLang="zh-CN" i="1">
                        <a:latin typeface="Cambria Math" panose="02040503050406030204" charset="0"/>
                        <a:ea typeface="楷体" panose="02010609060101010101" charset="-122"/>
                        <a:cs typeface="Cambria Math" panose="02040503050406030204" charset="0"/>
                      </a:rPr>
                      <m:t>−5</m:t>
                    </m:r>
                  </m:oMath>
                </a14:m>
                <a:r>
                  <a:rPr lang="zh-CN" altLang="en-US" dirty="0">
                    <a:latin typeface="楷体" panose="02010609060101010101" charset="-122"/>
                    <a:ea typeface="楷体" panose="02010609060101010101" charset="-122"/>
                    <a:cs typeface="楷体" panose="02010609060101010101" charset="-122"/>
                  </a:rPr>
                  <a:t>。</a:t>
                </a:r>
              </a:p>
            </p:txBody>
          </p:sp>
        </mc:Choice>
        <mc:Fallback xmlns="">
          <p:sp>
            <p:nvSpPr>
              <p:cNvPr id="3" name="文本框 2"/>
              <p:cNvSpPr txBox="1">
                <a:spLocks noRot="1" noChangeAspect="1" noMove="1" noResize="1" noEditPoints="1" noAdjustHandles="1" noChangeArrowheads="1" noChangeShapeType="1" noTextEdit="1"/>
              </p:cNvSpPr>
              <p:nvPr/>
            </p:nvSpPr>
            <p:spPr>
              <a:xfrm>
                <a:off x="420370" y="1236980"/>
                <a:ext cx="8303260" cy="4799965"/>
              </a:xfrm>
              <a:prstGeom prst="rect">
                <a:avLst/>
              </a:prstGeom>
              <a:blipFill rotWithShape="1">
                <a:blip r:embed="rId2"/>
                <a:stretch>
                  <a:fillRect/>
                </a:stretch>
              </a:blipFill>
            </p:spPr>
            <p:txBody>
              <a:bodyPr/>
              <a:lstStyle/>
              <a:p>
                <a:r>
                  <a:rPr lang="zh-CN" altLang="en-US">
                    <a:noFill/>
                  </a:rPr>
                  <a:t> </a:t>
                </a:r>
              </a:p>
            </p:txBody>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53220" y="143120"/>
            <a:ext cx="5680723" cy="772648"/>
          </a:xfrm>
        </p:spPr>
        <p:txBody>
          <a:bodyPr/>
          <a:lstStyle/>
          <a:p>
            <a:r>
              <a:rPr lang="en-US" altLang="zh-CN" dirty="0">
                <a:cs typeface="微软雅黑" panose="020B0503020204020204" pitchFamily="34" charset="-122"/>
                <a:sym typeface="+mn-ea"/>
              </a:rPr>
              <a:t>2.4.2 </a:t>
            </a:r>
            <a:r>
              <a:rPr lang="zh-CN" altLang="en-US" dirty="0">
                <a:cs typeface="微软雅黑" panose="020B0503020204020204" pitchFamily="34" charset="-122"/>
                <a:sym typeface="+mn-ea"/>
              </a:rPr>
              <a:t>实验结果</a:t>
            </a:r>
            <a:endParaRPr lang="en-US" dirty="0"/>
          </a:p>
        </p:txBody>
      </p:sp>
      <mc:AlternateContent xmlns:mc="http://schemas.openxmlformats.org/markup-compatibility/2006" xmlns:a14="http://schemas.microsoft.com/office/drawing/2010/main">
        <mc:Choice Requires="a14">
          <p:sp>
            <p:nvSpPr>
              <p:cNvPr id="5" name="文本框 4"/>
              <p:cNvSpPr txBox="1"/>
              <p:nvPr/>
            </p:nvSpPr>
            <p:spPr>
              <a:xfrm>
                <a:off x="1053465" y="1120140"/>
                <a:ext cx="7736840" cy="922020"/>
              </a:xfrm>
              <a:prstGeom prst="rect">
                <a:avLst/>
              </a:prstGeom>
              <a:noFill/>
            </p:spPr>
            <p:txBody>
              <a:bodyPr wrap="square" rtlCol="0" anchor="t">
                <a:spAutoFit/>
              </a:bodyPr>
              <a:lstStyle/>
              <a:p>
                <a:r>
                  <a:rPr lang="zh-CN" altLang="en-US">
                    <a:latin typeface="楷体" panose="02010609060101010101" charset="-122"/>
                    <a:ea typeface="楷体" panose="02010609060101010101" charset="-122"/>
                    <a:cs typeface="楷体" panose="02010609060101010101" charset="-122"/>
                  </a:rPr>
                  <a:t>首先将</a:t>
                </a:r>
                <a:r>
                  <a:rPr lang="zh-CN" altLang="en-US">
                    <a:latin typeface="Times New Roman" panose="02020603050405020304" pitchFamily="18" charset="0"/>
                    <a:ea typeface="楷体" panose="02010609060101010101" charset="-122"/>
                    <a:cs typeface="Times New Roman" panose="02020603050405020304" pitchFamily="18" charset="0"/>
                  </a:rPr>
                  <a:t> GCRSF </a:t>
                </a:r>
                <a:r>
                  <a:rPr lang="zh-CN" altLang="en-US">
                    <a:latin typeface="楷体" panose="02010609060101010101" charset="-122"/>
                    <a:ea typeface="楷体" panose="02010609060101010101" charset="-122"/>
                    <a:cs typeface="楷体" panose="02010609060101010101" charset="-122"/>
                  </a:rPr>
                  <a:t>模型应用于一个具有图像强度不均匀性质的合成图像。</a:t>
                </a:r>
                <a:r>
                  <a:rPr lang="zh-CN" altLang="en-US">
                    <a:latin typeface="楷体" panose="02010609060101010101" charset="-122"/>
                    <a:ea typeface="楷体" panose="02010609060101010101" charset="-122"/>
                    <a:cs typeface="楷体" panose="02010609060101010101" charset="-122"/>
                    <a:sym typeface="+mn-ea"/>
                  </a:rPr>
                  <a:t>该图像的大小为</a:t>
                </a:r>
                <a14:m>
                  <m:oMath xmlns:m="http://schemas.openxmlformats.org/officeDocument/2006/math">
                    <m:r>
                      <a:rPr lang="en-US" altLang="zh-CN">
                        <a:latin typeface="Cambria Math" panose="02040503050406030204" charset="0"/>
                        <a:ea typeface="楷体" panose="02010609060101010101" charset="-122"/>
                        <a:cs typeface="Cambria Math" panose="02040503050406030204" charset="0"/>
                      </a:rPr>
                      <m:t>256×256</m:t>
                    </m:r>
                  </m:oMath>
                </a14:m>
                <a:r>
                  <a:rPr lang="zh-CN" altLang="en-US">
                    <a:latin typeface="楷体" panose="02010609060101010101" charset="-122"/>
                    <a:ea typeface="楷体" panose="02010609060101010101" charset="-122"/>
                    <a:cs typeface="楷体" panose="02010609060101010101" charset="-122"/>
                    <a:sym typeface="+mn-ea"/>
                  </a:rPr>
                  <a:t>。图2-1给出了用</a:t>
                </a:r>
                <a:r>
                  <a:rPr lang="zh-CN" altLang="en-US">
                    <a:latin typeface="Times New Roman" panose="02020603050405020304" pitchFamily="18" charset="0"/>
                    <a:ea typeface="楷体" panose="02010609060101010101" charset="-122"/>
                    <a:cs typeface="Times New Roman" panose="02020603050405020304" pitchFamily="18" charset="0"/>
                    <a:sym typeface="+mn-ea"/>
                  </a:rPr>
                  <a:t> GCRSF </a:t>
                </a:r>
                <a:r>
                  <a:rPr lang="zh-CN" altLang="en-US">
                    <a:latin typeface="楷体" panose="02010609060101010101" charset="-122"/>
                    <a:ea typeface="楷体" panose="02010609060101010101" charset="-122"/>
                    <a:cs typeface="楷体" panose="02010609060101010101" charset="-122"/>
                    <a:sym typeface="+mn-ea"/>
                  </a:rPr>
                  <a:t>模型与</a:t>
                </a:r>
                <a:r>
                  <a:rPr lang="zh-CN" altLang="en-US">
                    <a:latin typeface="Times New Roman" panose="02020603050405020304" pitchFamily="18" charset="0"/>
                    <a:ea typeface="楷体" panose="02010609060101010101" charset="-122"/>
                    <a:cs typeface="Times New Roman" panose="02020603050405020304" pitchFamily="18" charset="0"/>
                    <a:sym typeface="+mn-ea"/>
                  </a:rPr>
                  <a:t> Goldstein </a:t>
                </a:r>
                <a:r>
                  <a:rPr lang="zh-CN" altLang="en-US">
                    <a:latin typeface="楷体" panose="02010609060101010101" charset="-122"/>
                    <a:ea typeface="楷体" panose="02010609060101010101" charset="-122"/>
                    <a:cs typeface="楷体" panose="02010609060101010101" charset="-122"/>
                    <a:sym typeface="+mn-ea"/>
                  </a:rPr>
                  <a:t>等人的全局凸</a:t>
                </a:r>
                <a:r>
                  <a:rPr lang="zh-CN" altLang="en-US">
                    <a:latin typeface="Times New Roman" panose="02020603050405020304" pitchFamily="18" charset="0"/>
                    <a:ea typeface="楷体" panose="02010609060101010101" charset="-122"/>
                    <a:cs typeface="Times New Roman" panose="02020603050405020304" pitchFamily="18" charset="0"/>
                    <a:sym typeface="+mn-ea"/>
                  </a:rPr>
                  <a:t> CV </a:t>
                </a:r>
                <a:r>
                  <a:rPr lang="zh-CN" altLang="en-US">
                    <a:latin typeface="楷体" panose="02010609060101010101" charset="-122"/>
                    <a:ea typeface="楷体" panose="02010609060101010101" charset="-122"/>
                    <a:cs typeface="楷体" panose="02010609060101010101" charset="-122"/>
                    <a:sym typeface="+mn-ea"/>
                  </a:rPr>
                  <a:t>模型分割该图像得到的不同结果之间的比较。</a:t>
                </a:r>
                <a:endParaRPr lang="zh-CN" altLang="en-US">
                  <a:latin typeface="楷体" panose="02010609060101010101" charset="-122"/>
                  <a:ea typeface="楷体" panose="02010609060101010101" charset="-122"/>
                  <a:cs typeface="楷体" panose="02010609060101010101" charset="-122"/>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1053465" y="1120140"/>
                <a:ext cx="7736840" cy="922020"/>
              </a:xfrm>
              <a:prstGeom prst="rect">
                <a:avLst/>
              </a:prstGeom>
              <a:blipFill rotWithShape="1">
                <a:blip r:embed="rId3"/>
                <a:stretch>
                  <a:fillRect/>
                </a:stretch>
              </a:blipFill>
            </p:spPr>
            <p:txBody>
              <a:bodyPr/>
              <a:lstStyle/>
              <a:p>
                <a:r>
                  <a:rPr lang="zh-CN" altLang="en-US">
                    <a:noFill/>
                  </a:rPr>
                  <a:t> </a:t>
                </a:r>
              </a:p>
            </p:txBody>
          </p:sp>
        </mc:Fallback>
      </mc:AlternateContent>
      <p:pic>
        <p:nvPicPr>
          <p:cNvPr id="11" name="图片 10"/>
          <p:cNvPicPr>
            <a:picLocks noChangeAspect="1"/>
          </p:cNvPicPr>
          <p:nvPr>
            <p:custDataLst>
              <p:tags r:id="rId1"/>
            </p:custDataLst>
          </p:nvPr>
        </p:nvPicPr>
        <p:blipFill>
          <a:blip r:embed="rId4"/>
          <a:stretch>
            <a:fillRect/>
          </a:stretch>
        </p:blipFill>
        <p:spPr>
          <a:xfrm>
            <a:off x="1751965" y="2246630"/>
            <a:ext cx="6339840" cy="3147060"/>
          </a:xfrm>
          <a:prstGeom prst="rect">
            <a:avLst/>
          </a:prstGeom>
        </p:spPr>
      </p:pic>
      <p:sp>
        <p:nvSpPr>
          <p:cNvPr id="12" name="文本框 11"/>
          <p:cNvSpPr txBox="1"/>
          <p:nvPr/>
        </p:nvSpPr>
        <p:spPr>
          <a:xfrm>
            <a:off x="1054100" y="5544820"/>
            <a:ext cx="7736205" cy="645160"/>
          </a:xfrm>
          <a:prstGeom prst="rect">
            <a:avLst/>
          </a:prstGeom>
          <a:noFill/>
        </p:spPr>
        <p:txBody>
          <a:bodyPr wrap="square" rtlCol="0" anchor="t">
            <a:spAutoFit/>
          </a:bodyPr>
          <a:lstStyle/>
          <a:p>
            <a:r>
              <a:rPr lang="zh-CN" altLang="en-US">
                <a:latin typeface="楷体" panose="02010609060101010101" charset="-122"/>
                <a:ea typeface="楷体" panose="02010609060101010101" charset="-122"/>
                <a:cs typeface="楷体" panose="02010609060101010101" charset="-122"/>
                <a:sym typeface="+mn-ea"/>
              </a:rPr>
              <a:t>由图2-1a)中的原始图像可知，该图像无论是前景（物体）还是背景都存在严重的图像强度不均匀性质。并且图2-1a)中给出的相同的初始轮廓线；</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00D982-8639-4AF6-AE62-4F595D5B3280}"/>
              </a:ext>
            </a:extLst>
          </p:cNvPr>
          <p:cNvSpPr>
            <a:spLocks noGrp="1"/>
          </p:cNvSpPr>
          <p:nvPr>
            <p:ph type="title"/>
          </p:nvPr>
        </p:nvSpPr>
        <p:spPr/>
        <p:txBody>
          <a:bodyPr/>
          <a:lstStyle/>
          <a:p>
            <a:r>
              <a:rPr lang="en-US" altLang="zh-CN" dirty="0"/>
              <a:t>2.1 </a:t>
            </a:r>
            <a:r>
              <a:rPr lang="zh-CN" altLang="en-US" dirty="0"/>
              <a:t>引言</a:t>
            </a:r>
          </a:p>
        </p:txBody>
      </p:sp>
      <p:sp>
        <p:nvSpPr>
          <p:cNvPr id="4" name="文本框 3">
            <a:extLst>
              <a:ext uri="{FF2B5EF4-FFF2-40B4-BE49-F238E27FC236}">
                <a16:creationId xmlns:a16="http://schemas.microsoft.com/office/drawing/2014/main" id="{4EB06150-C6AB-421A-9DE4-594D340CBD18}"/>
              </a:ext>
            </a:extLst>
          </p:cNvPr>
          <p:cNvSpPr txBox="1"/>
          <p:nvPr/>
        </p:nvSpPr>
        <p:spPr>
          <a:xfrm>
            <a:off x="734856" y="1643827"/>
            <a:ext cx="7820475" cy="3363741"/>
          </a:xfrm>
          <a:prstGeom prst="rect">
            <a:avLst/>
          </a:prstGeom>
          <a:noFill/>
        </p:spPr>
        <p:txBody>
          <a:bodyPr wrap="square">
            <a:spAutoFit/>
          </a:bodyPr>
          <a:lstStyle/>
          <a:p>
            <a:pPr algn="just">
              <a:lnSpc>
                <a:spcPct val="150000"/>
              </a:lnSpc>
            </a:pPr>
            <a:r>
              <a:rPr lang="zh-CN" altLang="en-US" sz="1800" b="0" i="0" u="none" strike="noStrike" dirty="0">
                <a:latin typeface="Times New Roman" panose="02020603050405020304" pitchFamily="18" charset="0"/>
                <a:ea typeface="楷体" panose="02010609060101010101" pitchFamily="49" charset="-122"/>
              </a:rPr>
              <a:t>        由第</a:t>
            </a:r>
            <a:r>
              <a:rPr lang="en-US" altLang="zh-CN" sz="1800" b="0" i="0" u="none" strike="noStrike" dirty="0">
                <a:latin typeface="Times New Roman" panose="02020603050405020304" pitchFamily="18" charset="0"/>
                <a:ea typeface="楷体" panose="02010609060101010101" pitchFamily="49" charset="-122"/>
              </a:rPr>
              <a:t>1.2.4 </a:t>
            </a:r>
            <a:r>
              <a:rPr lang="zh-CN" altLang="en-US" sz="1800" b="0" i="0" u="none" strike="noStrike" dirty="0">
                <a:latin typeface="Times New Roman" panose="02020603050405020304" pitchFamily="18" charset="0"/>
                <a:ea typeface="楷体" panose="02010609060101010101" pitchFamily="49" charset="-122"/>
              </a:rPr>
              <a:t>节中对</a:t>
            </a:r>
            <a:r>
              <a:rPr lang="en-US" altLang="zh-CN" sz="1800" b="0" i="0" u="none" strike="noStrike" dirty="0">
                <a:latin typeface="Times New Roman" panose="02020603050405020304" pitchFamily="18" charset="0"/>
                <a:ea typeface="楷体" panose="02010609060101010101" pitchFamily="49" charset="-122"/>
              </a:rPr>
              <a:t>RSF</a:t>
            </a:r>
            <a:r>
              <a:rPr lang="zh-CN" altLang="en-US" sz="1800" b="0" i="0" u="none" strike="noStrike" dirty="0">
                <a:latin typeface="Times New Roman" panose="02020603050405020304" pitchFamily="18" charset="0"/>
                <a:ea typeface="楷体" panose="02010609060101010101" pitchFamily="49" charset="-122"/>
              </a:rPr>
              <a:t>模型的介绍可知，</a:t>
            </a:r>
            <a:r>
              <a:rPr lang="en-US" altLang="zh-CN" sz="1800" b="0" i="0" u="none" strike="noStrike" dirty="0">
                <a:latin typeface="Times New Roman" panose="02020603050405020304" pitchFamily="18" charset="0"/>
                <a:ea typeface="楷体" panose="02010609060101010101" pitchFamily="49" charset="-122"/>
              </a:rPr>
              <a:t>RSF</a:t>
            </a:r>
            <a:r>
              <a:rPr lang="zh-CN" altLang="en-US" sz="1800" b="0" i="0" u="none" strike="noStrike" dirty="0">
                <a:latin typeface="Times New Roman" panose="02020603050405020304" pitchFamily="18" charset="0"/>
                <a:ea typeface="楷体" panose="02010609060101010101" pitchFamily="49" charset="-122"/>
              </a:rPr>
              <a:t>模型引入一个核函数</a:t>
            </a:r>
            <a:r>
              <a:rPr lang="en-US" altLang="zh-CN" sz="1800" b="0" i="1" u="none" strike="noStrike" dirty="0" err="1">
                <a:latin typeface="Times New Roman" panose="02020603050405020304" pitchFamily="18" charset="0"/>
                <a:ea typeface="楷体" panose="02010609060101010101" pitchFamily="49" charset="-122"/>
              </a:rPr>
              <a:t>K</a:t>
            </a:r>
            <a:r>
              <a:rPr lang="en-US" altLang="zh-CN" sz="1050" b="0" i="0" u="none" strike="noStrike" dirty="0" err="1">
                <a:latin typeface="Times New Roman" panose="02020603050405020304" pitchFamily="18" charset="0"/>
                <a:ea typeface="楷体" panose="02010609060101010101" pitchFamily="49" charset="-122"/>
              </a:rPr>
              <a:t>σ</a:t>
            </a:r>
            <a:r>
              <a:rPr lang="zh-CN" altLang="en-US" sz="1800" b="0" i="0" u="none" strike="noStrike" dirty="0">
                <a:latin typeface="Times New Roman" panose="02020603050405020304" pitchFamily="18" charset="0"/>
                <a:ea typeface="楷体" panose="02010609060101010101" pitchFamily="49" charset="-122"/>
              </a:rPr>
              <a:t>，该核函数</a:t>
            </a:r>
            <a:r>
              <a:rPr lang="en-US" altLang="zh-CN" sz="1800" b="0" i="1" u="none" strike="noStrike" dirty="0" err="1">
                <a:latin typeface="Times New Roman" panose="02020603050405020304" pitchFamily="18" charset="0"/>
                <a:ea typeface="楷体" panose="02010609060101010101" pitchFamily="49" charset="-122"/>
              </a:rPr>
              <a:t>K</a:t>
            </a:r>
            <a:r>
              <a:rPr lang="en-US" altLang="zh-CN" sz="1050" b="0" i="0" u="none" strike="noStrike" dirty="0" err="1">
                <a:latin typeface="Times New Roman" panose="02020603050405020304" pitchFamily="18" charset="0"/>
                <a:ea typeface="楷体" panose="02010609060101010101" pitchFamily="49" charset="-122"/>
              </a:rPr>
              <a:t>σ</a:t>
            </a:r>
            <a:r>
              <a:rPr lang="zh-CN" altLang="en-US" sz="1800" b="0" i="0" u="none" strike="noStrike" dirty="0">
                <a:latin typeface="Times New Roman" panose="02020603050405020304" pitchFamily="18" charset="0"/>
                <a:ea typeface="楷体" panose="02010609060101010101" pitchFamily="49" charset="-122"/>
              </a:rPr>
              <a:t>的局部性质使得</a:t>
            </a:r>
            <a:r>
              <a:rPr lang="en-US" altLang="zh-CN" sz="1800" b="0" i="0" u="none" strike="noStrike" dirty="0">
                <a:latin typeface="Times New Roman" panose="02020603050405020304" pitchFamily="18" charset="0"/>
                <a:ea typeface="楷体" panose="02010609060101010101" pitchFamily="49" charset="-122"/>
              </a:rPr>
              <a:t>RSF</a:t>
            </a:r>
            <a:r>
              <a:rPr lang="zh-CN" altLang="en-US" sz="1800" b="0" i="0" u="none" strike="noStrike" dirty="0">
                <a:latin typeface="Times New Roman" panose="02020603050405020304" pitchFamily="18" charset="0"/>
                <a:ea typeface="楷体" panose="02010609060101010101" pitchFamily="49" charset="-122"/>
              </a:rPr>
              <a:t>模型可以充分利用图像的局部强度信息。不同于</a:t>
            </a:r>
            <a:r>
              <a:rPr lang="en-US" altLang="zh-CN" sz="1800" b="0" i="0" u="none" strike="noStrike" dirty="0">
                <a:latin typeface="Times New Roman" panose="02020603050405020304" pitchFamily="18" charset="0"/>
                <a:ea typeface="楷体" panose="02010609060101010101" pitchFamily="49" charset="-122"/>
              </a:rPr>
              <a:t>CV</a:t>
            </a:r>
            <a:r>
              <a:rPr lang="zh-CN" altLang="en-US" sz="1800" b="0" i="0" u="none" strike="noStrike" dirty="0">
                <a:latin typeface="Times New Roman" panose="02020603050405020304" pitchFamily="18" charset="0"/>
                <a:ea typeface="楷体" panose="02010609060101010101" pitchFamily="49" charset="-122"/>
              </a:rPr>
              <a:t>模型用两个常量</a:t>
            </a:r>
            <a:r>
              <a:rPr lang="en-US" altLang="zh-CN" sz="1800" b="0" i="1" u="none" strike="noStrike" dirty="0">
                <a:latin typeface="Times New Roman" panose="02020603050405020304" pitchFamily="18" charset="0"/>
                <a:ea typeface="楷体" panose="02010609060101010101" pitchFamily="49" charset="-122"/>
              </a:rPr>
              <a:t>c</a:t>
            </a:r>
            <a:r>
              <a:rPr lang="en-US" altLang="zh-CN" sz="1050" b="0" i="0" u="none" strike="noStrike" dirty="0">
                <a:latin typeface="Times New Roman" panose="02020603050405020304" pitchFamily="18" charset="0"/>
                <a:ea typeface="楷体" panose="02010609060101010101" pitchFamily="49" charset="-122"/>
              </a:rPr>
              <a:t>1 </a:t>
            </a:r>
            <a:r>
              <a:rPr lang="zh-CN" altLang="en-US" sz="1800" b="0" i="0" u="none" strike="noStrike" dirty="0">
                <a:latin typeface="Times New Roman" panose="02020603050405020304" pitchFamily="18" charset="0"/>
                <a:ea typeface="楷体" panose="02010609060101010101" pitchFamily="49" charset="-122"/>
              </a:rPr>
              <a:t>和</a:t>
            </a:r>
            <a:r>
              <a:rPr lang="en-US" altLang="zh-CN" sz="1800" b="0" i="1" u="none" strike="noStrike" dirty="0">
                <a:latin typeface="Times New Roman" panose="02020603050405020304" pitchFamily="18" charset="0"/>
                <a:ea typeface="楷体" panose="02010609060101010101" pitchFamily="49" charset="-122"/>
              </a:rPr>
              <a:t>c</a:t>
            </a:r>
            <a:r>
              <a:rPr lang="en-US" altLang="zh-CN" sz="1050" b="0" i="0" u="none" strike="noStrike" dirty="0">
                <a:latin typeface="Times New Roman" panose="02020603050405020304" pitchFamily="18" charset="0"/>
                <a:ea typeface="楷体" panose="02010609060101010101" pitchFamily="49" charset="-122"/>
              </a:rPr>
              <a:t>2 </a:t>
            </a:r>
            <a:r>
              <a:rPr lang="zh-CN" altLang="en-US" sz="1800" b="0" i="0" u="none" strike="noStrike" dirty="0">
                <a:latin typeface="Times New Roman" panose="02020603050405020304" pitchFamily="18" charset="0"/>
                <a:ea typeface="楷体" panose="02010609060101010101" pitchFamily="49" charset="-122"/>
              </a:rPr>
              <a:t>来近似区域</a:t>
            </a:r>
            <a:r>
              <a:rPr lang="en-US" altLang="zh-CN" sz="1800" b="0" i="0" u="none" strike="noStrike" dirty="0">
                <a:latin typeface="Times New Roman" panose="02020603050405020304" pitchFamily="18" charset="0"/>
                <a:ea typeface="楷体" panose="02010609060101010101" pitchFamily="49" charset="-122"/>
              </a:rPr>
              <a:t>inside(</a:t>
            </a:r>
            <a:r>
              <a:rPr lang="en-US" altLang="zh-CN" sz="1800" b="0" i="1" u="none" strike="noStrike" dirty="0">
                <a:latin typeface="Times New Roman" panose="02020603050405020304" pitchFamily="18" charset="0"/>
                <a:ea typeface="楷体" panose="02010609060101010101" pitchFamily="49" charset="-122"/>
              </a:rPr>
              <a:t>C</a:t>
            </a:r>
            <a:r>
              <a:rPr lang="en-US" altLang="zh-CN" sz="1800" b="0" i="0" u="none" strike="noStrike" dirty="0">
                <a:latin typeface="Times New Roman" panose="02020603050405020304" pitchFamily="18" charset="0"/>
                <a:ea typeface="楷体" panose="02010609060101010101" pitchFamily="49" charset="-122"/>
              </a:rPr>
              <a:t>)</a:t>
            </a:r>
            <a:r>
              <a:rPr lang="zh-CN" altLang="en-US" sz="1800" b="0" i="0" u="none" strike="noStrike" dirty="0">
                <a:latin typeface="Times New Roman" panose="02020603050405020304" pitchFamily="18" charset="0"/>
                <a:ea typeface="楷体" panose="02010609060101010101" pitchFamily="49" charset="-122"/>
              </a:rPr>
              <a:t>和</a:t>
            </a:r>
            <a:r>
              <a:rPr lang="en-US" altLang="zh-CN" sz="1800" b="0" i="0" u="none" strike="noStrike" dirty="0">
                <a:latin typeface="Times New Roman" panose="02020603050405020304" pitchFamily="18" charset="0"/>
                <a:ea typeface="楷体" panose="02010609060101010101" pitchFamily="49" charset="-122"/>
              </a:rPr>
              <a:t>outside(</a:t>
            </a:r>
            <a:r>
              <a:rPr lang="en-US" altLang="zh-CN" sz="1800" b="0" i="1" u="none" strike="noStrike" dirty="0">
                <a:latin typeface="Times New Roman" panose="02020603050405020304" pitchFamily="18" charset="0"/>
                <a:ea typeface="楷体" panose="02010609060101010101" pitchFamily="49" charset="-122"/>
              </a:rPr>
              <a:t>C</a:t>
            </a:r>
            <a:r>
              <a:rPr lang="en-US" altLang="zh-CN" sz="1800" b="0" i="0" u="none" strike="noStrike" dirty="0">
                <a:latin typeface="Times New Roman" panose="02020603050405020304" pitchFamily="18" charset="0"/>
                <a:ea typeface="楷体" panose="02010609060101010101" pitchFamily="49" charset="-122"/>
              </a:rPr>
              <a:t>)</a:t>
            </a:r>
            <a:r>
              <a:rPr lang="zh-CN" altLang="en-US" sz="1800" b="0" i="0" u="none" strike="noStrike" dirty="0">
                <a:latin typeface="Times New Roman" panose="02020603050405020304" pitchFamily="18" charset="0"/>
                <a:ea typeface="楷体" panose="02010609060101010101" pitchFamily="49" charset="-122"/>
              </a:rPr>
              <a:t>内的图像强度，</a:t>
            </a:r>
            <a:r>
              <a:rPr lang="en-US" altLang="zh-CN" sz="1800" b="0" i="0" u="none" strike="noStrike" dirty="0">
                <a:latin typeface="Times New Roman" panose="02020603050405020304" pitchFamily="18" charset="0"/>
                <a:ea typeface="楷体" panose="02010609060101010101" pitchFamily="49" charset="-122"/>
              </a:rPr>
              <a:t>RSF</a:t>
            </a:r>
            <a:r>
              <a:rPr lang="zh-CN" altLang="en-US" sz="1800" b="0" i="0" u="none" strike="noStrike" dirty="0">
                <a:latin typeface="Times New Roman" panose="02020603050405020304" pitchFamily="18" charset="0"/>
                <a:ea typeface="楷体" panose="02010609060101010101" pitchFamily="49" charset="-122"/>
              </a:rPr>
              <a:t>模型用两个拟合函数</a:t>
            </a:r>
            <a:r>
              <a:rPr lang="en-US" altLang="zh-CN" sz="1800" b="0" i="1" u="none" strike="noStrike" dirty="0">
                <a:latin typeface="Times New Roman" panose="02020603050405020304" pitchFamily="18" charset="0"/>
                <a:ea typeface="楷体" panose="02010609060101010101" pitchFamily="49" charset="-122"/>
              </a:rPr>
              <a:t>f</a:t>
            </a:r>
            <a:r>
              <a:rPr lang="en-US" altLang="zh-CN" sz="1050" b="0" i="0" u="none" strike="noStrike" dirty="0">
                <a:latin typeface="Times New Roman" panose="02020603050405020304" pitchFamily="18" charset="0"/>
                <a:ea typeface="楷体" panose="02010609060101010101" pitchFamily="49" charset="-122"/>
              </a:rPr>
              <a:t>1</a:t>
            </a:r>
            <a:r>
              <a:rPr lang="en-US" altLang="zh-CN" sz="1800" b="0" i="0" u="none" strike="noStrike" dirty="0">
                <a:latin typeface="Times New Roman" panose="02020603050405020304" pitchFamily="18" charset="0"/>
                <a:ea typeface="楷体" panose="02010609060101010101" pitchFamily="49" charset="-122"/>
              </a:rPr>
              <a:t>(x)</a:t>
            </a:r>
            <a:r>
              <a:rPr lang="zh-CN" altLang="en-US" sz="1800" b="0" i="0" u="none" strike="noStrike" dirty="0">
                <a:latin typeface="Times New Roman" panose="02020603050405020304" pitchFamily="18" charset="0"/>
                <a:ea typeface="楷体" panose="02010609060101010101" pitchFamily="49" charset="-122"/>
              </a:rPr>
              <a:t>和</a:t>
            </a:r>
            <a:r>
              <a:rPr lang="en-US" altLang="zh-CN" sz="1800" b="0" i="1" u="none" strike="noStrike" dirty="0">
                <a:latin typeface="Times New Roman" panose="02020603050405020304" pitchFamily="18" charset="0"/>
                <a:ea typeface="楷体" panose="02010609060101010101" pitchFamily="49" charset="-122"/>
              </a:rPr>
              <a:t>f</a:t>
            </a:r>
            <a:r>
              <a:rPr lang="en-US" altLang="zh-CN" sz="1050" b="0" i="0" u="none" strike="noStrike" dirty="0">
                <a:latin typeface="Times New Roman" panose="02020603050405020304" pitchFamily="18" charset="0"/>
                <a:ea typeface="楷体" panose="02010609060101010101" pitchFamily="49" charset="-122"/>
              </a:rPr>
              <a:t>2</a:t>
            </a:r>
            <a:r>
              <a:rPr lang="en-US" altLang="zh-CN" sz="1800" b="0" i="0" u="none" strike="noStrike" dirty="0">
                <a:latin typeface="Times New Roman" panose="02020603050405020304" pitchFamily="18" charset="0"/>
                <a:ea typeface="楷体" panose="02010609060101010101" pitchFamily="49" charset="-122"/>
              </a:rPr>
              <a:t>(x)</a:t>
            </a:r>
            <a:r>
              <a:rPr lang="zh-CN" altLang="en-US" sz="1800" b="0" i="0" u="none" strike="noStrike" dirty="0">
                <a:latin typeface="Times New Roman" panose="02020603050405020304" pitchFamily="18" charset="0"/>
                <a:ea typeface="楷体" panose="02010609060101010101" pitchFamily="49" charset="-122"/>
              </a:rPr>
              <a:t>局部地近似轮廓线</a:t>
            </a:r>
            <a:r>
              <a:rPr lang="en-US" altLang="zh-CN" sz="1800" b="0" i="1" u="none" strike="noStrike" dirty="0">
                <a:latin typeface="Times New Roman" panose="02020603050405020304" pitchFamily="18" charset="0"/>
                <a:ea typeface="楷体" panose="02010609060101010101" pitchFamily="49" charset="-122"/>
              </a:rPr>
              <a:t>C </a:t>
            </a:r>
            <a:r>
              <a:rPr lang="zh-CN" altLang="en-US" sz="1800" b="0" i="0" u="none" strike="noStrike" dirty="0">
                <a:latin typeface="Times New Roman" panose="02020603050405020304" pitchFamily="18" charset="0"/>
                <a:ea typeface="楷体" panose="02010609060101010101" pitchFamily="49" charset="-122"/>
              </a:rPr>
              <a:t>两侧的图像强度。</a:t>
            </a:r>
            <a:endParaRPr lang="en-US" altLang="zh-CN" sz="1800" b="0" i="0" u="none" strike="noStrike" dirty="0">
              <a:latin typeface="Times New Roman" panose="02020603050405020304" pitchFamily="18" charset="0"/>
              <a:ea typeface="楷体" panose="02010609060101010101" pitchFamily="49" charset="-122"/>
            </a:endParaRPr>
          </a:p>
          <a:p>
            <a:pPr algn="just">
              <a:lnSpc>
                <a:spcPct val="150000"/>
              </a:lnSpc>
            </a:pPr>
            <a:r>
              <a:rPr lang="zh-CN" altLang="en-US" sz="1800" b="0" i="0" u="none" strike="noStrike" dirty="0">
                <a:latin typeface="Times New Roman" panose="02020603050405020304" pitchFamily="18" charset="0"/>
                <a:ea typeface="楷体" panose="02010609060101010101" pitchFamily="49" charset="-122"/>
              </a:rPr>
              <a:t>        因此</a:t>
            </a:r>
            <a:r>
              <a:rPr lang="en-US" altLang="zh-CN" sz="1800" b="0" i="0" u="none" strike="noStrike" dirty="0">
                <a:latin typeface="Times New Roman" panose="02020603050405020304" pitchFamily="18" charset="0"/>
                <a:ea typeface="楷体" panose="02010609060101010101" pitchFamily="49" charset="-122"/>
              </a:rPr>
              <a:t>RSF</a:t>
            </a:r>
            <a:r>
              <a:rPr lang="zh-CN" altLang="en-US" sz="1800" b="0" i="0" u="none" strike="noStrike" dirty="0">
                <a:latin typeface="Times New Roman" panose="02020603050405020304" pitchFamily="18" charset="0"/>
                <a:ea typeface="楷体" panose="02010609060101010101" pitchFamily="49" charset="-122"/>
              </a:rPr>
              <a:t>模型克服了</a:t>
            </a:r>
            <a:r>
              <a:rPr lang="en-US" altLang="zh-CN" sz="1800" b="0" i="0" u="none" strike="noStrike" dirty="0">
                <a:latin typeface="Times New Roman" panose="02020603050405020304" pitchFamily="18" charset="0"/>
                <a:ea typeface="楷体" panose="02010609060101010101" pitchFamily="49" charset="-122"/>
              </a:rPr>
              <a:t>CV</a:t>
            </a:r>
            <a:r>
              <a:rPr lang="zh-CN" altLang="en-US" sz="1800" b="0" i="0" u="none" strike="noStrike" dirty="0">
                <a:latin typeface="Times New Roman" panose="02020603050405020304" pitchFamily="18" charset="0"/>
                <a:ea typeface="楷体" panose="02010609060101010101" pitchFamily="49" charset="-122"/>
              </a:rPr>
              <a:t>模型的缺点，可以分割具有图像强度不均匀性质的图像。但是与</a:t>
            </a:r>
            <a:r>
              <a:rPr lang="en-US" altLang="zh-CN" sz="1800" b="0" i="0" u="none" strike="noStrike" dirty="0">
                <a:latin typeface="Times New Roman" panose="02020603050405020304" pitchFamily="18" charset="0"/>
                <a:ea typeface="楷体" panose="02010609060101010101" pitchFamily="49" charset="-122"/>
              </a:rPr>
              <a:t>CV</a:t>
            </a:r>
            <a:r>
              <a:rPr lang="zh-CN" altLang="en-US" sz="1800" b="0" i="0" u="none" strike="noStrike" dirty="0">
                <a:latin typeface="Times New Roman" panose="02020603050405020304" pitchFamily="18" charset="0"/>
                <a:ea typeface="楷体" panose="02010609060101010101" pitchFamily="49" charset="-122"/>
              </a:rPr>
              <a:t>模型类似，</a:t>
            </a:r>
            <a:r>
              <a:rPr lang="en-US" altLang="zh-CN" sz="1800" b="0" i="0" u="none" strike="noStrike" dirty="0">
                <a:latin typeface="Times New Roman" panose="02020603050405020304" pitchFamily="18" charset="0"/>
                <a:ea typeface="楷体" panose="02010609060101010101" pitchFamily="49" charset="-122"/>
              </a:rPr>
              <a:t>RSF</a:t>
            </a:r>
            <a:r>
              <a:rPr lang="zh-CN" altLang="en-US" sz="1800" b="0" i="0" u="none" strike="noStrike" dirty="0">
                <a:latin typeface="Times New Roman" panose="02020603050405020304" pitchFamily="18" charset="0"/>
                <a:ea typeface="楷体" panose="02010609060101010101" pitchFamily="49" charset="-122"/>
              </a:rPr>
              <a:t>模型也是非凸的，</a:t>
            </a:r>
            <a:r>
              <a:rPr lang="en-US" altLang="zh-CN" sz="1800" b="0" i="0" u="none" strike="noStrike" dirty="0">
                <a:latin typeface="Times New Roman" panose="02020603050405020304" pitchFamily="18" charset="0"/>
                <a:ea typeface="楷体" panose="02010609060101010101" pitchFamily="49" charset="-122"/>
              </a:rPr>
              <a:t>RSF</a:t>
            </a:r>
            <a:r>
              <a:rPr lang="zh-CN" altLang="en-US" sz="1800" b="0" i="0" u="none" strike="noStrike" dirty="0">
                <a:latin typeface="Times New Roman" panose="02020603050405020304" pitchFamily="18" charset="0"/>
                <a:ea typeface="楷体" panose="02010609060101010101" pitchFamily="49" charset="-122"/>
              </a:rPr>
              <a:t>模型的非凸性一方面会影响该模型的收敛速度，另一方面，非凸性也会导致该模型产生局部极小解，并且对初始轮廓线的选择很敏感。</a:t>
            </a:r>
            <a:endParaRPr lang="zh-CN" altLang="en-US" dirty="0">
              <a:latin typeface="Times New Roman" panose="02020603050405020304" pitchFamily="18" charset="0"/>
              <a:ea typeface="楷体" panose="02010609060101010101" pitchFamily="49" charset="-122"/>
            </a:endParaRPr>
          </a:p>
        </p:txBody>
      </p:sp>
    </p:spTree>
    <p:extLst>
      <p:ext uri="{BB962C8B-B14F-4D97-AF65-F5344CB8AC3E}">
        <p14:creationId xmlns:p14="http://schemas.microsoft.com/office/powerpoint/2010/main" val="6228859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53220" y="143120"/>
            <a:ext cx="5680723" cy="772648"/>
          </a:xfrm>
        </p:spPr>
        <p:txBody>
          <a:bodyPr/>
          <a:lstStyle/>
          <a:p>
            <a:r>
              <a:rPr lang="en-US" altLang="zh-CN" dirty="0">
                <a:cs typeface="微软雅黑" panose="020B0503020204020204" pitchFamily="34" charset="-122"/>
                <a:sym typeface="+mn-ea"/>
              </a:rPr>
              <a:t>2.4.2 </a:t>
            </a:r>
            <a:r>
              <a:rPr lang="zh-CN" altLang="en-US" dirty="0">
                <a:cs typeface="微软雅黑" panose="020B0503020204020204" pitchFamily="34" charset="-122"/>
                <a:sym typeface="+mn-ea"/>
              </a:rPr>
              <a:t>实验结果</a:t>
            </a:r>
            <a:endParaRPr lang="en-US" dirty="0"/>
          </a:p>
        </p:txBody>
      </p:sp>
      <p:sp>
        <p:nvSpPr>
          <p:cNvPr id="10" name="文本框 9"/>
          <p:cNvSpPr txBox="1"/>
          <p:nvPr/>
        </p:nvSpPr>
        <p:spPr>
          <a:xfrm>
            <a:off x="1053465" y="4057015"/>
            <a:ext cx="7814310" cy="2306955"/>
          </a:xfrm>
          <a:prstGeom prst="rect">
            <a:avLst/>
          </a:prstGeom>
          <a:noFill/>
        </p:spPr>
        <p:txBody>
          <a:bodyPr wrap="square" rtlCol="0" anchor="t">
            <a:spAutoFit/>
          </a:bodyPr>
          <a:lstStyle/>
          <a:p>
            <a:pPr marL="285750" indent="-285750">
              <a:buFont typeface="Arial" panose="020B0604020202020204" pitchFamily="34" charset="0"/>
              <a:buChar char="•"/>
            </a:pPr>
            <a:r>
              <a:rPr lang="zh-CN" altLang="en-US">
                <a:latin typeface="楷体" panose="02010609060101010101" charset="-122"/>
                <a:ea typeface="楷体" panose="02010609060101010101" charset="-122"/>
                <a:cs typeface="楷体" panose="02010609060101010101" charset="-122"/>
              </a:rPr>
              <a:t>图2-1b)和图2-1c)分别是</a:t>
            </a:r>
            <a:r>
              <a:rPr lang="zh-CN" altLang="en-US">
                <a:latin typeface="Times New Roman" panose="02020603050405020304" pitchFamily="18" charset="0"/>
                <a:ea typeface="楷体" panose="02010609060101010101" charset="-122"/>
                <a:cs typeface="Times New Roman" panose="02020603050405020304" pitchFamily="18" charset="0"/>
                <a:sym typeface="+mn-ea"/>
              </a:rPr>
              <a:t>GCRSF </a:t>
            </a:r>
            <a:r>
              <a:rPr lang="zh-CN" altLang="en-US">
                <a:latin typeface="楷体" panose="02010609060101010101" charset="-122"/>
                <a:ea typeface="楷体" panose="02010609060101010101" charset="-122"/>
                <a:cs typeface="楷体" panose="02010609060101010101" charset="-122"/>
                <a:sym typeface="+mn-ea"/>
              </a:rPr>
              <a:t>模型与全局凸</a:t>
            </a:r>
            <a:r>
              <a:rPr lang="zh-CN" altLang="en-US">
                <a:latin typeface="Times New Roman" panose="02020603050405020304" pitchFamily="18" charset="0"/>
                <a:ea typeface="楷体" panose="02010609060101010101" charset="-122"/>
                <a:cs typeface="Times New Roman" panose="02020603050405020304" pitchFamily="18" charset="0"/>
                <a:sym typeface="+mn-ea"/>
              </a:rPr>
              <a:t>CV </a:t>
            </a:r>
            <a:r>
              <a:rPr lang="zh-CN" altLang="en-US">
                <a:latin typeface="楷体" panose="02010609060101010101" charset="-122"/>
                <a:ea typeface="楷体" panose="02010609060101010101" charset="-122"/>
                <a:cs typeface="楷体" panose="02010609060101010101" charset="-122"/>
                <a:sym typeface="+mn-ea"/>
              </a:rPr>
              <a:t>模型的分割结果</a:t>
            </a:r>
            <a:r>
              <a:rPr lang="zh-CN" altLang="en-US">
                <a:latin typeface="楷体" panose="02010609060101010101" charset="-122"/>
                <a:ea typeface="楷体" panose="02010609060101010101" charset="-122"/>
                <a:cs typeface="楷体" panose="02010609060101010101" charset="-122"/>
              </a:rPr>
              <a:t>。由于全局凸</a:t>
            </a:r>
            <a:r>
              <a:rPr lang="zh-CN" altLang="en-US">
                <a:latin typeface="Times New Roman" panose="02020603050405020304" pitchFamily="18" charset="0"/>
                <a:ea typeface="楷体" panose="02010609060101010101" charset="-122"/>
                <a:cs typeface="Times New Roman" panose="02020603050405020304" pitchFamily="18" charset="0"/>
              </a:rPr>
              <a:t> CV </a:t>
            </a:r>
            <a:r>
              <a:rPr lang="zh-CN" altLang="en-US">
                <a:latin typeface="楷体" panose="02010609060101010101" charset="-122"/>
                <a:ea typeface="楷体" panose="02010609060101010101" charset="-122"/>
                <a:cs typeface="楷体" panose="02010609060101010101" charset="-122"/>
              </a:rPr>
              <a:t>模型仅仅考虑图像的全局强度信息，主要适用于具有同质区域的图像，因此它不能很好地分割这一个强度严重不均匀的图像。</a:t>
            </a:r>
          </a:p>
          <a:p>
            <a:pPr marL="285750" indent="-285750">
              <a:buFont typeface="Arial" panose="020B0604020202020204" pitchFamily="34" charset="0"/>
              <a:buChar char="•"/>
            </a:pPr>
            <a:r>
              <a:rPr lang="zh-CN" altLang="en-US">
                <a:latin typeface="楷体" panose="02010609060101010101" charset="-122"/>
                <a:ea typeface="楷体" panose="02010609060101010101" charset="-122"/>
                <a:cs typeface="楷体" panose="02010609060101010101" charset="-122"/>
              </a:rPr>
              <a:t>由图2-1c)中给出的结果明显地看出，全局凸</a:t>
            </a:r>
            <a:r>
              <a:rPr lang="zh-CN" altLang="en-US">
                <a:latin typeface="Times New Roman" panose="02020603050405020304" pitchFamily="18" charset="0"/>
                <a:ea typeface="楷体" panose="02010609060101010101" charset="-122"/>
                <a:cs typeface="Times New Roman" panose="02020603050405020304" pitchFamily="18" charset="0"/>
              </a:rPr>
              <a:t> CV </a:t>
            </a:r>
            <a:r>
              <a:rPr lang="zh-CN" altLang="en-US">
                <a:latin typeface="楷体" panose="02010609060101010101" charset="-122"/>
                <a:ea typeface="楷体" panose="02010609060101010101" charset="-122"/>
                <a:cs typeface="楷体" panose="02010609060101010101" charset="-122"/>
              </a:rPr>
              <a:t>模型将背景错误地分割为两部分。而</a:t>
            </a:r>
            <a:r>
              <a:rPr lang="zh-CN" altLang="en-US">
                <a:latin typeface="Times New Roman" panose="02020603050405020304" pitchFamily="18" charset="0"/>
                <a:ea typeface="楷体" panose="02010609060101010101" charset="-122"/>
                <a:cs typeface="Times New Roman" panose="02020603050405020304" pitchFamily="18" charset="0"/>
              </a:rPr>
              <a:t> GCRSF </a:t>
            </a:r>
            <a:r>
              <a:rPr lang="zh-CN" altLang="en-US">
                <a:latin typeface="楷体" panose="02010609060101010101" charset="-122"/>
                <a:ea typeface="楷体" panose="02010609060101010101" charset="-122"/>
                <a:cs typeface="楷体" panose="02010609060101010101" charset="-122"/>
              </a:rPr>
              <a:t>模型充分利用了图像的局部强度信息，因此可以很好地处理该图像，将物体精确地分割出来的同时，还保留了完整的背景，如图2-1b) 所示。这个实验很好地显示了</a:t>
            </a:r>
            <a:r>
              <a:rPr lang="zh-CN" altLang="en-US">
                <a:latin typeface="Times New Roman" panose="02020603050405020304" pitchFamily="18" charset="0"/>
                <a:ea typeface="楷体" panose="02010609060101010101" charset="-122"/>
                <a:cs typeface="Times New Roman" panose="02020603050405020304" pitchFamily="18" charset="0"/>
              </a:rPr>
              <a:t> GCRSF </a:t>
            </a:r>
            <a:r>
              <a:rPr lang="zh-CN" altLang="en-US">
                <a:latin typeface="楷体" panose="02010609060101010101" charset="-122"/>
                <a:ea typeface="楷体" panose="02010609060101010101" charset="-122"/>
                <a:cs typeface="楷体" panose="02010609060101010101" charset="-122"/>
              </a:rPr>
              <a:t>模型相比全局凸</a:t>
            </a:r>
            <a:r>
              <a:rPr lang="zh-CN" altLang="en-US">
                <a:latin typeface="Times New Roman" panose="02020603050405020304" pitchFamily="18" charset="0"/>
                <a:ea typeface="楷体" panose="02010609060101010101" charset="-122"/>
                <a:cs typeface="Times New Roman" panose="02020603050405020304" pitchFamily="18" charset="0"/>
              </a:rPr>
              <a:t>CV </a:t>
            </a:r>
            <a:r>
              <a:rPr lang="zh-CN" altLang="en-US">
                <a:latin typeface="楷体" panose="02010609060101010101" charset="-122"/>
                <a:ea typeface="楷体" panose="02010609060101010101" charset="-122"/>
                <a:cs typeface="楷体" panose="02010609060101010101" charset="-122"/>
              </a:rPr>
              <a:t>模型在分割具有强度不均匀性质图像上的优越性。</a:t>
            </a:r>
          </a:p>
        </p:txBody>
      </p:sp>
      <p:pic>
        <p:nvPicPr>
          <p:cNvPr id="3" name="图片 2"/>
          <p:cNvPicPr>
            <a:picLocks noChangeAspect="1"/>
          </p:cNvPicPr>
          <p:nvPr>
            <p:custDataLst>
              <p:tags r:id="rId1"/>
            </p:custDataLst>
          </p:nvPr>
        </p:nvPicPr>
        <p:blipFill>
          <a:blip r:embed="rId3"/>
          <a:stretch>
            <a:fillRect/>
          </a:stretch>
        </p:blipFill>
        <p:spPr>
          <a:xfrm>
            <a:off x="1784350" y="915670"/>
            <a:ext cx="6032500" cy="299466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53220" y="143120"/>
            <a:ext cx="5680723" cy="772648"/>
          </a:xfrm>
        </p:spPr>
        <p:txBody>
          <a:bodyPr/>
          <a:lstStyle/>
          <a:p>
            <a:r>
              <a:rPr lang="en-US" altLang="zh-CN" dirty="0">
                <a:cs typeface="微软雅黑" panose="020B0503020204020204" pitchFamily="34" charset="-122"/>
                <a:sym typeface="+mn-ea"/>
              </a:rPr>
              <a:t>2.4.2 </a:t>
            </a:r>
            <a:r>
              <a:rPr lang="zh-CN" altLang="en-US" dirty="0">
                <a:cs typeface="微软雅黑" panose="020B0503020204020204" pitchFamily="34" charset="-122"/>
                <a:sym typeface="+mn-ea"/>
              </a:rPr>
              <a:t>实验结果</a:t>
            </a:r>
            <a:endParaRPr lang="en-US" dirty="0"/>
          </a:p>
        </p:txBody>
      </p:sp>
      <p:pic>
        <p:nvPicPr>
          <p:cNvPr id="5" name="图片 4"/>
          <p:cNvPicPr>
            <a:picLocks noChangeAspect="1"/>
          </p:cNvPicPr>
          <p:nvPr/>
        </p:nvPicPr>
        <p:blipFill>
          <a:blip r:embed="rId2"/>
          <a:stretch>
            <a:fillRect/>
          </a:stretch>
        </p:blipFill>
        <p:spPr>
          <a:xfrm>
            <a:off x="63500" y="772160"/>
            <a:ext cx="5258435" cy="6078855"/>
          </a:xfrm>
          <a:prstGeom prst="rect">
            <a:avLst/>
          </a:prstGeom>
        </p:spPr>
      </p:pic>
      <mc:AlternateContent xmlns:mc="http://schemas.openxmlformats.org/markup-compatibility/2006" xmlns:a14="http://schemas.microsoft.com/office/drawing/2010/main">
        <mc:Choice Requires="a14">
          <p:sp>
            <p:nvSpPr>
              <p:cNvPr id="6" name="文本框 5"/>
              <p:cNvSpPr txBox="1"/>
              <p:nvPr/>
            </p:nvSpPr>
            <p:spPr>
              <a:xfrm>
                <a:off x="5390515" y="1134745"/>
                <a:ext cx="3558540" cy="5354320"/>
              </a:xfrm>
              <a:prstGeom prst="rect">
                <a:avLst/>
              </a:prstGeom>
              <a:noFill/>
            </p:spPr>
            <p:txBody>
              <a:bodyPr wrap="square" rtlCol="0" anchor="t">
                <a:spAutoFit/>
              </a:bodyPr>
              <a:lstStyle/>
              <a:p>
                <a:r>
                  <a:rPr lang="zh-CN" altLang="en-US">
                    <a:latin typeface="楷体" panose="02010609060101010101" charset="-122"/>
                    <a:ea typeface="楷体" panose="02010609060101010101" charset="-122"/>
                    <a:cs typeface="楷体" panose="02010609060101010101" charset="-122"/>
                  </a:rPr>
                  <a:t>图2-2给出了</a:t>
                </a:r>
                <a:r>
                  <a:rPr lang="zh-CN" altLang="en-US">
                    <a:latin typeface="Times New Roman" panose="02020603050405020304" pitchFamily="18" charset="0"/>
                    <a:ea typeface="楷体" panose="02010609060101010101" charset="-122"/>
                    <a:cs typeface="Times New Roman" panose="02020603050405020304" pitchFamily="18" charset="0"/>
                  </a:rPr>
                  <a:t> GCRSF </a:t>
                </a:r>
                <a:r>
                  <a:rPr lang="zh-CN" altLang="en-US">
                    <a:latin typeface="楷体" panose="02010609060101010101" charset="-122"/>
                    <a:ea typeface="楷体" panose="02010609060101010101" charset="-122"/>
                    <a:cs typeface="楷体" panose="02010609060101010101" charset="-122"/>
                  </a:rPr>
                  <a:t>模型应用于三个合成的花瓣形图像的结果。这三个图像有着不同的图像强度分布。图像的大小均为</a:t>
                </a:r>
                <a14:m>
                  <m:oMath xmlns:m="http://schemas.openxmlformats.org/officeDocument/2006/math">
                    <m:r>
                      <a:rPr lang="en-US" altLang="zh-CN">
                        <a:latin typeface="Cambria Math" panose="02040503050406030204" charset="0"/>
                        <a:ea typeface="楷体" panose="02010609060101010101" charset="-122"/>
                        <a:cs typeface="Cambria Math" panose="02040503050406030204" charset="0"/>
                      </a:rPr>
                      <m:t> 101 × 101</m:t>
                    </m:r>
                  </m:oMath>
                </a14:m>
                <a:r>
                  <a:rPr lang="zh-CN" altLang="en-US">
                    <a:latin typeface="楷体" panose="02010609060101010101" charset="-122"/>
                    <a:ea typeface="楷体" panose="02010609060101010101" charset="-122"/>
                    <a:cs typeface="楷体" panose="02010609060101010101" charset="-122"/>
                  </a:rPr>
                  <a:t>。这三个原始图像以及初始轮廓线如图2-2a)，图2-2e) 和图2-2i)所示。其中</a:t>
                </a:r>
              </a:p>
              <a:p>
                <a:pPr marL="285750" indent="-285750">
                  <a:buFont typeface="Arial" panose="020B0604020202020204" pitchFamily="34" charset="0"/>
                  <a:buChar char="•"/>
                </a:pPr>
                <a:r>
                  <a:rPr lang="zh-CN" altLang="en-US">
                    <a:latin typeface="楷体" panose="02010609060101010101" charset="-122"/>
                    <a:ea typeface="楷体" panose="02010609060101010101" charset="-122"/>
                    <a:cs typeface="楷体" panose="02010609060101010101" charset="-122"/>
                  </a:rPr>
                  <a:t>图 2-2a)所示是分段常量图像；</a:t>
                </a:r>
              </a:p>
              <a:p>
                <a:pPr marL="285750" indent="-285750">
                  <a:buFont typeface="Arial" panose="020B0604020202020204" pitchFamily="34" charset="0"/>
                  <a:buChar char="•"/>
                </a:pPr>
                <a:r>
                  <a:rPr lang="zh-CN" altLang="en-US">
                    <a:latin typeface="楷体" panose="02010609060101010101" charset="-122"/>
                    <a:ea typeface="楷体" panose="02010609060101010101" charset="-122"/>
                    <a:cs typeface="楷体" panose="02010609060101010101" charset="-122"/>
                  </a:rPr>
                  <a:t>图 2-2e)所示是强度不均匀的图像；</a:t>
                </a:r>
              </a:p>
              <a:p>
                <a:pPr marL="285750" indent="-285750">
                  <a:buFont typeface="Arial" panose="020B0604020202020204" pitchFamily="34" charset="0"/>
                  <a:buChar char="•"/>
                </a:pPr>
                <a:r>
                  <a:rPr lang="zh-CN" altLang="en-US">
                    <a:latin typeface="楷体" panose="02010609060101010101" charset="-122"/>
                    <a:ea typeface="楷体" panose="02010609060101010101" charset="-122"/>
                    <a:cs typeface="楷体" panose="02010609060101010101" charset="-122"/>
                  </a:rPr>
                  <a:t>图2-2i)所示是在第二个图像2-2e)中加入标准差为 5.0 的随机噪声生成的。</a:t>
                </a:r>
              </a:p>
              <a:p>
                <a:pPr marL="285750" indent="-285750">
                  <a:buFont typeface="Arial" panose="020B0604020202020204" pitchFamily="34" charset="0"/>
                  <a:buChar char="•"/>
                </a:pPr>
                <a:r>
                  <a:rPr lang="zh-CN" altLang="en-US">
                    <a:latin typeface="楷体" panose="02010609060101010101" charset="-122"/>
                    <a:ea typeface="楷体" panose="02010609060101010101" charset="-122"/>
                    <a:cs typeface="楷体" panose="02010609060101010101" charset="-122"/>
                    <a:sym typeface="+mn-ea"/>
                  </a:rPr>
                  <a:t>图2-2b)，图2-2f)和图2-2j)是</a:t>
                </a:r>
                <a:r>
                  <a:rPr lang="zh-CN" altLang="en-US">
                    <a:latin typeface="Times New Roman" panose="02020603050405020304" pitchFamily="18" charset="0"/>
                    <a:cs typeface="Times New Roman" panose="02020603050405020304" pitchFamily="18" charset="0"/>
                    <a:sym typeface="+mn-ea"/>
                  </a:rPr>
                  <a:t>GCRSF </a:t>
                </a:r>
                <a:r>
                  <a:rPr lang="zh-CN" altLang="en-US">
                    <a:latin typeface="楷体" panose="02010609060101010101" charset="-122"/>
                    <a:ea typeface="楷体" panose="02010609060101010101" charset="-122"/>
                    <a:cs typeface="Times New Roman" panose="02020603050405020304" pitchFamily="18" charset="0"/>
                    <a:sym typeface="+mn-ea"/>
                  </a:rPr>
                  <a:t>模型的分割结果。由此可以看出，</a:t>
                </a:r>
                <a:r>
                  <a:rPr lang="zh-CN" altLang="en-US">
                    <a:latin typeface="Times New Roman" panose="02020603050405020304" pitchFamily="18" charset="0"/>
                    <a:ea typeface="楷体" panose="02010609060101010101" charset="-122"/>
                    <a:cs typeface="Times New Roman" panose="02020603050405020304" pitchFamily="18" charset="0"/>
                    <a:sym typeface="+mn-ea"/>
                  </a:rPr>
                  <a:t>GCRSF </a:t>
                </a:r>
                <a:r>
                  <a:rPr lang="zh-CN" altLang="en-US">
                    <a:latin typeface="楷体" panose="02010609060101010101" charset="-122"/>
                    <a:ea typeface="楷体" panose="02010609060101010101" charset="-122"/>
                    <a:cs typeface="楷体" panose="02010609060101010101" charset="-122"/>
                    <a:sym typeface="+mn-ea"/>
                  </a:rPr>
                  <a:t>模型可以很好地处理这三个图像，即使图像强度不均匀或者强度不均匀并且含有噪声；</a:t>
                </a:r>
                <a:endParaRPr lang="zh-CN" altLang="en-US">
                  <a:latin typeface="楷体" panose="02010609060101010101" charset="-122"/>
                  <a:ea typeface="楷体" panose="02010609060101010101" charset="-122"/>
                  <a:cs typeface="Times New Roman" panose="02020603050405020304" pitchFamily="18" charset="0"/>
                  <a:sym typeface="+mn-ea"/>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5390515" y="1134745"/>
                <a:ext cx="3558540" cy="5354320"/>
              </a:xfrm>
              <a:prstGeom prst="rect">
                <a:avLst/>
              </a:prstGeom>
              <a:blipFill rotWithShape="1">
                <a:blip r:embed="rId3"/>
                <a:stretch>
                  <a:fillRect r="-535"/>
                </a:stretch>
              </a:blipFill>
            </p:spPr>
            <p:txBody>
              <a:bodyPr/>
              <a:lstStyle/>
              <a:p>
                <a:r>
                  <a:rPr lang="zh-CN" altLang="en-US">
                    <a:noFill/>
                  </a:rPr>
                  <a:t> </a:t>
                </a:r>
              </a:p>
            </p:txBody>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53220" y="143120"/>
            <a:ext cx="5680723" cy="772648"/>
          </a:xfrm>
        </p:spPr>
        <p:txBody>
          <a:bodyPr/>
          <a:lstStyle/>
          <a:p>
            <a:r>
              <a:rPr lang="en-US" altLang="zh-CN" dirty="0">
                <a:cs typeface="微软雅黑" panose="020B0503020204020204" pitchFamily="34" charset="-122"/>
                <a:sym typeface="+mn-ea"/>
              </a:rPr>
              <a:t>2.4.2 </a:t>
            </a:r>
            <a:r>
              <a:rPr lang="zh-CN" altLang="en-US" dirty="0">
                <a:cs typeface="微软雅黑" panose="020B0503020204020204" pitchFamily="34" charset="-122"/>
                <a:sym typeface="+mn-ea"/>
              </a:rPr>
              <a:t>实验结果</a:t>
            </a:r>
            <a:endParaRPr lang="en-US" dirty="0"/>
          </a:p>
        </p:txBody>
      </p:sp>
      <mc:AlternateContent xmlns:mc="http://schemas.openxmlformats.org/markup-compatibility/2006" xmlns:a14="http://schemas.microsoft.com/office/drawing/2010/main">
        <mc:Choice Requires="a14">
          <p:sp>
            <p:nvSpPr>
              <p:cNvPr id="7" name="文本框 6"/>
              <p:cNvSpPr txBox="1"/>
              <p:nvPr/>
            </p:nvSpPr>
            <p:spPr>
              <a:xfrm>
                <a:off x="1053465" y="1120140"/>
                <a:ext cx="7619365" cy="922020"/>
              </a:xfrm>
              <a:prstGeom prst="rect">
                <a:avLst/>
              </a:prstGeom>
              <a:noFill/>
            </p:spPr>
            <p:txBody>
              <a:bodyPr wrap="square" rtlCol="0" anchor="t">
                <a:spAutoFit/>
              </a:bodyPr>
              <a:lstStyle/>
              <a:p>
                <a:r>
                  <a:rPr lang="zh-CN" altLang="en-US">
                    <a:latin typeface="Times New Roman" panose="02020603050405020304" pitchFamily="18" charset="0"/>
                    <a:ea typeface="楷体" panose="02010609060101010101" charset="-122"/>
                    <a:cs typeface="Times New Roman" panose="02020603050405020304" pitchFamily="18" charset="0"/>
                  </a:rPr>
                  <a:t>CV </a:t>
                </a:r>
                <a:r>
                  <a:rPr lang="zh-CN" altLang="en-US">
                    <a:latin typeface="楷体" panose="02010609060101010101" charset="-122"/>
                    <a:ea typeface="楷体" panose="02010609060101010101" charset="-122"/>
                    <a:cs typeface="楷体" panose="02010609060101010101" charset="-122"/>
                  </a:rPr>
                  <a:t>模型和全局凸</a:t>
                </a:r>
                <a:r>
                  <a:rPr lang="zh-CN" altLang="en-US">
                    <a:latin typeface="Times New Roman" panose="02020603050405020304" pitchFamily="18" charset="0"/>
                    <a:ea typeface="楷体" panose="02010609060101010101" charset="-122"/>
                    <a:cs typeface="Times New Roman" panose="02020603050405020304" pitchFamily="18" charset="0"/>
                  </a:rPr>
                  <a:t> CV </a:t>
                </a:r>
                <a:r>
                  <a:rPr lang="zh-CN" altLang="en-US">
                    <a:latin typeface="楷体" panose="02010609060101010101" charset="-122"/>
                    <a:ea typeface="楷体" panose="02010609060101010101" charset="-122"/>
                    <a:cs typeface="楷体" panose="02010609060101010101" charset="-122"/>
                  </a:rPr>
                  <a:t>模型仅仅可以分割分段常量的图像，不能处理强度不均匀的图像。由于本实验中的第三个图像图2-2i) 含有较高水平的噪声，因此对于图2-2i)，取较小的</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 </m:t>
                    </m:r>
                    <m:r>
                      <a:rPr lang="en-US" altLang="zh-CN" i="1">
                        <a:latin typeface="Cambria Math" panose="02040503050406030204" charset="0"/>
                        <a:ea typeface="楷体" panose="02010609060101010101" charset="-122"/>
                        <a:cs typeface="Cambria Math" panose="02040503050406030204" charset="0"/>
                      </a:rPr>
                      <m:t>𝛽</m:t>
                    </m:r>
                    <m:r>
                      <a:rPr lang="en-US" altLang="zh-CN" i="1">
                        <a:latin typeface="Cambria Math" panose="02040503050406030204" charset="0"/>
                        <a:ea typeface="楷体" panose="02010609060101010101" charset="-122"/>
                        <a:cs typeface="Cambria Math" panose="02040503050406030204" charset="0"/>
                      </a:rPr>
                      <m:t> = 20</m:t>
                    </m:r>
                  </m:oMath>
                </a14:m>
                <a:r>
                  <a:rPr lang="zh-CN" altLang="en-US">
                    <a:latin typeface="楷体" panose="02010609060101010101" charset="-122"/>
                    <a:ea typeface="楷体" panose="02010609060101010101" charset="-122"/>
                    <a:cs typeface="楷体" panose="02010609060101010101" charset="-122"/>
                  </a:rPr>
                  <a:t>。</a:t>
                </a:r>
              </a:p>
            </p:txBody>
          </p:sp>
        </mc:Choice>
        <mc:Fallback xmlns="">
          <p:sp>
            <p:nvSpPr>
              <p:cNvPr id="7" name="文本框 6"/>
              <p:cNvSpPr txBox="1">
                <a:spLocks noRot="1" noChangeAspect="1" noMove="1" noResize="1" noEditPoints="1" noAdjustHandles="1" noChangeArrowheads="1" noChangeShapeType="1" noTextEdit="1"/>
              </p:cNvSpPr>
              <p:nvPr/>
            </p:nvSpPr>
            <p:spPr>
              <a:xfrm>
                <a:off x="1053465" y="1120140"/>
                <a:ext cx="7619365" cy="922020"/>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1054100" y="2096770"/>
                <a:ext cx="7618730" cy="4030980"/>
              </a:xfrm>
              <a:prstGeom prst="rect">
                <a:avLst/>
              </a:prstGeom>
              <a:noFill/>
            </p:spPr>
            <p:txBody>
              <a:bodyPr wrap="square" rtlCol="0" anchor="t">
                <a:spAutoFit/>
              </a:bodyPr>
              <a:lstStyle/>
              <a:p>
                <a:r>
                  <a:rPr lang="zh-CN" altLang="en-US">
                    <a:latin typeface="楷体" panose="02010609060101010101" charset="-122"/>
                    <a:ea typeface="楷体" panose="02010609060101010101" charset="-122"/>
                    <a:cs typeface="楷体" panose="02010609060101010101" charset="-122"/>
                    <a:sym typeface="+mn-ea"/>
                  </a:rPr>
                  <a:t>为了更加清楚地看到与最终水平集函数</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 </m:t>
                    </m:r>
                    <m:r>
                      <a:rPr lang="en-US" altLang="zh-CN" i="1">
                        <a:latin typeface="Cambria Math" panose="02040503050406030204" charset="0"/>
                        <a:ea typeface="楷体" panose="02010609060101010101" charset="-122"/>
                        <a:cs typeface="Cambria Math" panose="02040503050406030204" charset="0"/>
                      </a:rPr>
                      <m:t>𝜙</m:t>
                    </m:r>
                    <m:r>
                      <a:rPr lang="en-US" altLang="zh-CN" i="1">
                        <a:latin typeface="Cambria Math" panose="02040503050406030204" charset="0"/>
                        <a:ea typeface="楷体" panose="02010609060101010101" charset="-122"/>
                        <a:cs typeface="Cambria Math" panose="02040503050406030204" charset="0"/>
                      </a:rPr>
                      <m:t> </m:t>
                    </m:r>
                  </m:oMath>
                </a14:m>
                <a:r>
                  <a:rPr lang="zh-CN" altLang="en-US">
                    <a:latin typeface="楷体" panose="02010609060101010101" charset="-122"/>
                    <a:ea typeface="楷体" panose="02010609060101010101" charset="-122"/>
                    <a:cs typeface="楷体" panose="02010609060101010101" charset="-122"/>
                    <a:sym typeface="+mn-ea"/>
                  </a:rPr>
                  <a:t>相关的两个拟合函数 </a:t>
                </a:r>
                <a14:m>
                  <m:oMath xmlns:m="http://schemas.openxmlformats.org/officeDocument/2006/math">
                    <m:sSub>
                      <m:sSubPr>
                        <m:ctrlPr>
                          <a:rPr lang="zh-CN" altLang="en-US"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𝑓</m:t>
                        </m:r>
                      </m:e>
                      <m:sub>
                        <m:r>
                          <a:rPr lang="en-US" altLang="zh-CN" i="1">
                            <a:latin typeface="Cambria Math" panose="02040503050406030204" charset="0"/>
                            <a:ea typeface="楷体" panose="02010609060101010101" charset="-122"/>
                            <a:cs typeface="Cambria Math" panose="02040503050406030204" charset="0"/>
                          </a:rPr>
                          <m:t>1</m:t>
                        </m:r>
                      </m:sub>
                    </m:sSub>
                  </m:oMath>
                </a14:m>
                <a:r>
                  <a:rPr lang="zh-CN" altLang="en-US">
                    <a:latin typeface="楷体" panose="02010609060101010101" charset="-122"/>
                    <a:ea typeface="楷体" panose="02010609060101010101" charset="-122"/>
                    <a:cs typeface="楷体" panose="02010609060101010101" charset="-122"/>
                    <a:sym typeface="+mn-ea"/>
                  </a:rPr>
                  <a:t>，</a:t>
                </a:r>
                <a14:m>
                  <m:oMath xmlns:m="http://schemas.openxmlformats.org/officeDocument/2006/math">
                    <m:sSub>
                      <m:sSubPr>
                        <m:ctrlPr>
                          <a:rPr lang="zh-CN" altLang="en-US"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𝑓</m:t>
                        </m:r>
                      </m:e>
                      <m:sub>
                        <m:r>
                          <a:rPr lang="en-US" altLang="zh-CN" i="1">
                            <a:latin typeface="Cambria Math" panose="02040503050406030204" charset="0"/>
                            <a:ea typeface="楷体" panose="02010609060101010101" charset="-122"/>
                            <a:cs typeface="Cambria Math" panose="02040503050406030204" charset="0"/>
                          </a:rPr>
                          <m:t>2</m:t>
                        </m:r>
                      </m:sub>
                    </m:sSub>
                  </m:oMath>
                </a14:m>
                <a:r>
                  <a:rPr lang="zh-CN" altLang="en-US">
                    <a:latin typeface="楷体" panose="02010609060101010101" charset="-122"/>
                    <a:ea typeface="楷体" panose="02010609060101010101" charset="-122"/>
                    <a:cs typeface="楷体" panose="02010609060101010101" charset="-122"/>
                    <a:sym typeface="+mn-ea"/>
                  </a:rPr>
                  <a:t>以及拟合图像</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𝑢</m:t>
                    </m:r>
                    <m:r>
                      <a:rPr lang="en-US" altLang="zh-CN" i="1">
                        <a:latin typeface="Cambria Math" panose="02040503050406030204" charset="0"/>
                        <a:ea typeface="楷体" panose="02010609060101010101" charset="-122"/>
                        <a:cs typeface="Cambria Math" panose="02040503050406030204" charset="0"/>
                      </a:rPr>
                      <m:t>=</m:t>
                    </m:r>
                    <m:nary>
                      <m:naryPr>
                        <m:chr m:val="∑"/>
                        <m:limLoc m:val="subSup"/>
                        <m:ctrlPr>
                          <a:rPr lang="en-US" altLang="zh-CN" i="1">
                            <a:latin typeface="Cambria Math" panose="02040503050406030204" pitchFamily="18" charset="0"/>
                            <a:ea typeface="楷体" panose="02010609060101010101" charset="-122"/>
                            <a:cs typeface="Cambria Math" panose="02040503050406030204" charset="0"/>
                          </a:rPr>
                        </m:ctrlPr>
                      </m:naryPr>
                      <m:sub>
                        <m:r>
                          <a:rPr lang="en-US" altLang="zh-CN" i="1">
                            <a:latin typeface="Cambria Math" panose="02040503050406030204" charset="0"/>
                            <a:ea typeface="楷体" panose="02010609060101010101" charset="-122"/>
                            <a:cs typeface="Cambria Math" panose="02040503050406030204" charset="0"/>
                          </a:rPr>
                          <m:t>𝑖</m:t>
                        </m:r>
                        <m:r>
                          <a:rPr lang="en-US" altLang="zh-CN" i="1">
                            <a:latin typeface="Cambria Math" panose="02040503050406030204" charset="0"/>
                            <a:ea typeface="楷体" panose="02010609060101010101" charset="-122"/>
                            <a:cs typeface="Cambria Math" panose="02040503050406030204" charset="0"/>
                          </a:rPr>
                          <m:t>=1</m:t>
                        </m:r>
                      </m:sub>
                      <m:sup>
                        <m:r>
                          <a:rPr lang="en-US" altLang="zh-CN" i="1">
                            <a:latin typeface="Cambria Math" panose="02040503050406030204" charset="0"/>
                            <a:ea typeface="楷体" panose="02010609060101010101" charset="-122"/>
                            <a:cs typeface="Cambria Math" panose="02040503050406030204" charset="0"/>
                          </a:rPr>
                          <m:t>2</m:t>
                        </m:r>
                      </m:sup>
                      <m:e>
                        <m:sSubSup>
                          <m:sSubSupPr>
                            <m:ctrlPr>
                              <a:rPr lang="en-US" altLang="zh-CN" i="1">
                                <a:latin typeface="Cambria Math" panose="02040503050406030204" pitchFamily="18" charset="0"/>
                                <a:ea typeface="楷体" panose="02010609060101010101" charset="-122"/>
                                <a:cs typeface="Cambria Math" panose="02040503050406030204" charset="0"/>
                              </a:rPr>
                            </m:ctrlPr>
                          </m:sSubSupPr>
                          <m:e>
                            <m:r>
                              <a:rPr lang="en-US" altLang="zh-CN" i="1">
                                <a:latin typeface="Cambria Math" panose="02040503050406030204" charset="0"/>
                                <a:ea typeface="楷体" panose="02010609060101010101" charset="-122"/>
                                <a:cs typeface="Cambria Math" panose="02040503050406030204" charset="0"/>
                              </a:rPr>
                              <m:t>𝑀</m:t>
                            </m:r>
                          </m:e>
                          <m:sub>
                            <m:r>
                              <a:rPr lang="en-US" altLang="zh-CN" i="1">
                                <a:latin typeface="Cambria Math" panose="02040503050406030204" charset="0"/>
                                <a:ea typeface="楷体" panose="02010609060101010101" charset="-122"/>
                                <a:cs typeface="Cambria Math" panose="02040503050406030204" charset="0"/>
                              </a:rPr>
                              <m:t>𝑖</m:t>
                            </m:r>
                          </m:sub>
                          <m:sup>
                            <m:r>
                              <a:rPr lang="en-US" altLang="zh-CN" i="1">
                                <a:latin typeface="Cambria Math" panose="02040503050406030204" charset="0"/>
                                <a:ea typeface="楷体" panose="02010609060101010101" charset="-122"/>
                                <a:cs typeface="Cambria Math" panose="02040503050406030204" charset="0"/>
                              </a:rPr>
                              <m:t>𝜀</m:t>
                            </m:r>
                          </m:sup>
                        </m:sSubSup>
                      </m:e>
                    </m:nary>
                    <m:r>
                      <a:rPr lang="en-US" altLang="zh-CN" i="1">
                        <a:latin typeface="Cambria Math" panose="02040503050406030204" charset="0"/>
                        <a:ea typeface="楷体" panose="02010609060101010101" charset="-122"/>
                        <a:cs typeface="Cambria Math" panose="02040503050406030204" charset="0"/>
                      </a:rPr>
                      <m:t>(</m:t>
                    </m:r>
                    <m:r>
                      <a:rPr lang="en-US" altLang="zh-CN" i="1">
                        <a:latin typeface="Cambria Math" panose="02040503050406030204" charset="0"/>
                        <a:ea typeface="楷体" panose="02010609060101010101" charset="-122"/>
                        <a:cs typeface="Cambria Math" panose="02040503050406030204" charset="0"/>
                      </a:rPr>
                      <m:t>𝜙</m:t>
                    </m:r>
                    <m:r>
                      <a:rPr lang="en-US" altLang="zh-CN" i="1">
                        <a:latin typeface="Cambria Math" panose="02040503050406030204" charset="0"/>
                        <a:ea typeface="楷体" panose="02010609060101010101" charset="-122"/>
                        <a:cs typeface="Cambria Math" panose="02040503050406030204" charset="0"/>
                      </a:rPr>
                      <m:t>)</m:t>
                    </m:r>
                    <m:sSub>
                      <m:sSubPr>
                        <m:ctrlPr>
                          <a:rPr lang="en-US" altLang="zh-CN"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𝑓</m:t>
                        </m:r>
                      </m:e>
                      <m:sub>
                        <m:r>
                          <a:rPr lang="en-US" altLang="zh-CN" i="1">
                            <a:latin typeface="Cambria Math" panose="02040503050406030204" charset="0"/>
                            <a:ea typeface="楷体" panose="02010609060101010101" charset="-122"/>
                            <a:cs typeface="Cambria Math" panose="02040503050406030204" charset="0"/>
                          </a:rPr>
                          <m:t>𝑖</m:t>
                        </m:r>
                      </m:sub>
                    </m:sSub>
                  </m:oMath>
                </a14:m>
                <a:r>
                  <a:rPr lang="zh-CN" altLang="en-US">
                    <a:latin typeface="楷体" panose="02010609060101010101" charset="-122"/>
                    <a:ea typeface="楷体" panose="02010609060101010101" charset="-122"/>
                    <a:cs typeface="楷体" panose="02010609060101010101" charset="-122"/>
                    <a:sym typeface="+mn-ea"/>
                  </a:rPr>
                  <a:t>的值，在第三列和第四列中给出</a:t>
                </a:r>
                <a14:m>
                  <m:oMath xmlns:m="http://schemas.openxmlformats.org/officeDocument/2006/math">
                    <m:sSub>
                      <m:sSubPr>
                        <m:ctrlPr>
                          <a:rPr lang="zh-CN" altLang="en-US"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𝑓</m:t>
                        </m:r>
                      </m:e>
                      <m:sub>
                        <m:r>
                          <a:rPr lang="en-US" altLang="zh-CN" i="1">
                            <a:latin typeface="Cambria Math" panose="02040503050406030204" charset="0"/>
                            <a:ea typeface="楷体" panose="02010609060101010101" charset="-122"/>
                            <a:cs typeface="Cambria Math" panose="02040503050406030204" charset="0"/>
                          </a:rPr>
                          <m:t>1</m:t>
                        </m:r>
                      </m:sub>
                    </m:sSub>
                    <m:r>
                      <a:rPr lang="en-US" altLang="zh-CN" i="1">
                        <a:latin typeface="Cambria Math" panose="02040503050406030204" charset="0"/>
                        <a:ea typeface="楷体" panose="02010609060101010101" charset="-122"/>
                        <a:cs typeface="Cambria Math" panose="02040503050406030204" charset="0"/>
                      </a:rPr>
                      <m:t>,</m:t>
                    </m:r>
                    <m:sSub>
                      <m:sSubPr>
                        <m:ctrlPr>
                          <a:rPr lang="zh-CN" altLang="en-US"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𝑓</m:t>
                        </m:r>
                      </m:e>
                      <m:sub>
                        <m:r>
                          <a:rPr lang="en-US" altLang="zh-CN" i="1">
                            <a:latin typeface="Cambria Math" panose="02040503050406030204" charset="0"/>
                            <a:ea typeface="楷体" panose="02010609060101010101" charset="-122"/>
                            <a:cs typeface="Cambria Math" panose="02040503050406030204" charset="0"/>
                          </a:rPr>
                          <m:t>2</m:t>
                        </m:r>
                      </m:sub>
                    </m:sSub>
                    <m:r>
                      <a:rPr lang="en-US" altLang="zh-CN" i="1">
                        <a:latin typeface="Cambria Math" panose="02040503050406030204" charset="0"/>
                        <a:ea typeface="楷体" panose="02010609060101010101" charset="-122"/>
                        <a:cs typeface="Cambria Math" panose="02040503050406030204" charset="0"/>
                      </a:rPr>
                      <m:t>,</m:t>
                    </m:r>
                    <m:r>
                      <a:rPr lang="en-US" altLang="zh-CN" i="1">
                        <a:latin typeface="Cambria Math" panose="02040503050406030204" charset="0"/>
                        <a:ea typeface="楷体" panose="02010609060101010101" charset="-122"/>
                        <a:cs typeface="Cambria Math" panose="02040503050406030204" charset="0"/>
                      </a:rPr>
                      <m:t>𝑢</m:t>
                    </m:r>
                  </m:oMath>
                </a14:m>
                <a:r>
                  <a:rPr lang="zh-CN" altLang="en-US">
                    <a:latin typeface="楷体" panose="02010609060101010101" charset="-122"/>
                    <a:ea typeface="楷体" panose="02010609060101010101" charset="-122"/>
                    <a:cs typeface="楷体" panose="02010609060101010101" charset="-122"/>
                    <a:sym typeface="+mn-ea"/>
                  </a:rPr>
                  <a:t>和原始图像</a:t>
                </a:r>
                <a14:m>
                  <m:oMath xmlns:m="http://schemas.openxmlformats.org/officeDocument/2006/math">
                    <m:sSub>
                      <m:sSubPr>
                        <m:ctrlPr>
                          <a:rPr lang="en-US" altLang="zh-CN"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𝑢</m:t>
                        </m:r>
                      </m:e>
                      <m:sub>
                        <m:r>
                          <a:rPr lang="en-US" altLang="zh-CN" i="1">
                            <a:latin typeface="Cambria Math" panose="02040503050406030204" charset="0"/>
                            <a:ea typeface="楷体" panose="02010609060101010101" charset="-122"/>
                            <a:cs typeface="Cambria Math" panose="02040503050406030204" charset="0"/>
                          </a:rPr>
                          <m:t>0</m:t>
                        </m:r>
                      </m:sub>
                    </m:sSub>
                  </m:oMath>
                </a14:m>
                <a:r>
                  <a:rPr lang="zh-CN" altLang="en-US">
                    <a:latin typeface="楷体" panose="02010609060101010101" charset="-122"/>
                    <a:ea typeface="楷体" panose="02010609060101010101" charset="-122"/>
                    <a:cs typeface="楷体" panose="02010609060101010101" charset="-122"/>
                    <a:sym typeface="+mn-ea"/>
                  </a:rPr>
                  <a:t>在中间行的一维横截面图。其中横轴表示像素位置，纵轴表示图像强度值。</a:t>
                </a:r>
              </a:p>
              <a:p>
                <a:pPr marL="285750" indent="-285750">
                  <a:buFont typeface="Arial" panose="020B0604020202020204" pitchFamily="34" charset="0"/>
                  <a:buChar char="•"/>
                </a:pPr>
                <a:r>
                  <a:rPr lang="zh-CN" altLang="en-US">
                    <a:latin typeface="楷体" panose="02010609060101010101" charset="-122"/>
                    <a:ea typeface="楷体" panose="02010609060101010101" charset="-122"/>
                    <a:cs typeface="楷体" panose="02010609060101010101" charset="-122"/>
                    <a:sym typeface="+mn-ea"/>
                  </a:rPr>
                  <a:t>第三列给出</a:t>
                </a:r>
                <a14:m>
                  <m:oMath xmlns:m="http://schemas.openxmlformats.org/officeDocument/2006/math">
                    <m:sSub>
                      <m:sSubPr>
                        <m:ctrlPr>
                          <a:rPr lang="zh-CN" altLang="en-US"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𝑓</m:t>
                        </m:r>
                      </m:e>
                      <m:sub>
                        <m:r>
                          <a:rPr lang="en-US" altLang="zh-CN" i="1">
                            <a:latin typeface="Cambria Math" panose="02040503050406030204" charset="0"/>
                            <a:ea typeface="楷体" panose="02010609060101010101" charset="-122"/>
                            <a:cs typeface="Cambria Math" panose="02040503050406030204" charset="0"/>
                          </a:rPr>
                          <m:t>1</m:t>
                        </m:r>
                      </m:sub>
                    </m:sSub>
                  </m:oMath>
                </a14:m>
                <a:r>
                  <a:rPr lang="zh-CN" altLang="en-US">
                    <a:latin typeface="楷体" panose="02010609060101010101" charset="-122"/>
                    <a:ea typeface="楷体" panose="02010609060101010101" charset="-122"/>
                    <a:cs typeface="楷体" panose="02010609060101010101" charset="-122"/>
                    <a:sym typeface="+mn-ea"/>
                  </a:rPr>
                  <a:t>（蓝色点线），</a:t>
                </a:r>
                <a14:m>
                  <m:oMath xmlns:m="http://schemas.openxmlformats.org/officeDocument/2006/math">
                    <m:sSub>
                      <m:sSubPr>
                        <m:ctrlPr>
                          <a:rPr lang="zh-CN" altLang="en-US"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𝑓</m:t>
                        </m:r>
                      </m:e>
                      <m:sub>
                        <m:r>
                          <a:rPr lang="en-US" altLang="zh-CN" i="1">
                            <a:latin typeface="Cambria Math" panose="02040503050406030204" charset="0"/>
                            <a:ea typeface="楷体" panose="02010609060101010101" charset="-122"/>
                            <a:cs typeface="Cambria Math" panose="02040503050406030204" charset="0"/>
                          </a:rPr>
                          <m:t>2</m:t>
                        </m:r>
                      </m:sub>
                    </m:sSub>
                  </m:oMath>
                </a14:m>
                <a:r>
                  <a:rPr lang="zh-CN" altLang="en-US">
                    <a:latin typeface="楷体" panose="02010609060101010101" charset="-122"/>
                    <a:ea typeface="楷体" panose="02010609060101010101" charset="-122"/>
                    <a:cs typeface="楷体" panose="02010609060101010101" charset="-122"/>
                    <a:sym typeface="+mn-ea"/>
                  </a:rPr>
                  <a:t>（绿色虚线）和原始图像</a:t>
                </a:r>
                <a14:m>
                  <m:oMath xmlns:m="http://schemas.openxmlformats.org/officeDocument/2006/math">
                    <m:sSub>
                      <m:sSubPr>
                        <m:ctrlPr>
                          <a:rPr lang="en-US" altLang="zh-CN"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𝑢</m:t>
                        </m:r>
                      </m:e>
                      <m:sub>
                        <m:r>
                          <a:rPr lang="en-US" altLang="zh-CN" i="1">
                            <a:latin typeface="Cambria Math" panose="02040503050406030204" charset="0"/>
                            <a:ea typeface="楷体" panose="02010609060101010101" charset="-122"/>
                            <a:cs typeface="Cambria Math" panose="02040503050406030204" charset="0"/>
                          </a:rPr>
                          <m:t>0</m:t>
                        </m:r>
                      </m:sub>
                    </m:sSub>
                    <m:r>
                      <a:rPr lang="en-US" altLang="zh-CN" i="1">
                        <a:latin typeface="Cambria Math" panose="02040503050406030204" charset="0"/>
                        <a:ea typeface="楷体" panose="02010609060101010101" charset="-122"/>
                        <a:cs typeface="Cambria Math" panose="02040503050406030204" charset="0"/>
                      </a:rPr>
                      <m:t>（</m:t>
                    </m:r>
                  </m:oMath>
                </a14:m>
                <a:r>
                  <a:rPr lang="zh-CN" altLang="en-US">
                    <a:latin typeface="楷体" panose="02010609060101010101" charset="-122"/>
                    <a:ea typeface="楷体" panose="02010609060101010101" charset="-122"/>
                    <a:cs typeface="楷体" panose="02010609060101010101" charset="-122"/>
                    <a:sym typeface="+mn-ea"/>
                  </a:rPr>
                  <a:t>红色实线）的一维横截面图，可以看出</a:t>
                </a:r>
                <a14:m>
                  <m:oMath xmlns:m="http://schemas.openxmlformats.org/officeDocument/2006/math">
                    <m:sSub>
                      <m:sSubPr>
                        <m:ctrlPr>
                          <a:rPr lang="zh-CN" altLang="en-US"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𝑓</m:t>
                        </m:r>
                      </m:e>
                      <m:sub>
                        <m:r>
                          <a:rPr lang="en-US" altLang="zh-CN" i="1">
                            <a:latin typeface="Cambria Math" panose="02040503050406030204" charset="0"/>
                            <a:ea typeface="楷体" panose="02010609060101010101" charset="-122"/>
                            <a:cs typeface="Cambria Math" panose="02040503050406030204" charset="0"/>
                          </a:rPr>
                          <m:t>1</m:t>
                        </m:r>
                      </m:sub>
                    </m:sSub>
                  </m:oMath>
                </a14:m>
                <a:r>
                  <a:rPr lang="zh-CN" altLang="en-US">
                    <a:latin typeface="楷体" panose="02010609060101010101" charset="-122"/>
                    <a:ea typeface="楷体" panose="02010609060101010101" charset="-122"/>
                    <a:cs typeface="楷体" panose="02010609060101010101" charset="-122"/>
                    <a:sym typeface="+mn-ea"/>
                  </a:rPr>
                  <a:t>和</a:t>
                </a:r>
                <a14:m>
                  <m:oMath xmlns:m="http://schemas.openxmlformats.org/officeDocument/2006/math">
                    <m:sSub>
                      <m:sSubPr>
                        <m:ctrlPr>
                          <a:rPr lang="zh-CN" altLang="en-US"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𝑓</m:t>
                        </m:r>
                      </m:e>
                      <m:sub>
                        <m:r>
                          <a:rPr lang="en-US" altLang="zh-CN" i="1">
                            <a:latin typeface="Cambria Math" panose="02040503050406030204" charset="0"/>
                            <a:ea typeface="楷体" panose="02010609060101010101" charset="-122"/>
                            <a:cs typeface="Cambria Math" panose="02040503050406030204" charset="0"/>
                          </a:rPr>
                          <m:t>2</m:t>
                        </m:r>
                      </m:sub>
                    </m:sSub>
                  </m:oMath>
                </a14:m>
                <a:r>
                  <a:rPr lang="zh-CN" altLang="en-US">
                    <a:latin typeface="楷体" panose="02010609060101010101" charset="-122"/>
                    <a:ea typeface="楷体" panose="02010609060101010101" charset="-122"/>
                    <a:cs typeface="楷体" panose="02010609060101010101" charset="-122"/>
                    <a:sym typeface="+mn-ea"/>
                  </a:rPr>
                  <a:t>都是光滑的，即使是在有比较大的噪声存在的情况下（图2-2k)）。事实上，</a:t>
                </a:r>
                <a14:m>
                  <m:oMath xmlns:m="http://schemas.openxmlformats.org/officeDocument/2006/math">
                    <m:sSub>
                      <m:sSubPr>
                        <m:ctrlPr>
                          <a:rPr lang="zh-CN" altLang="en-US"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𝑓</m:t>
                        </m:r>
                      </m:e>
                      <m:sub>
                        <m:r>
                          <a:rPr lang="en-US" altLang="zh-CN" i="1">
                            <a:latin typeface="Cambria Math" panose="02040503050406030204" charset="0"/>
                            <a:ea typeface="楷体" panose="02010609060101010101" charset="-122"/>
                            <a:cs typeface="Cambria Math" panose="02040503050406030204" charset="0"/>
                          </a:rPr>
                          <m:t>1</m:t>
                        </m:r>
                      </m:sub>
                    </m:sSub>
                  </m:oMath>
                </a14:m>
                <a:r>
                  <a:rPr lang="zh-CN" altLang="en-US">
                    <a:latin typeface="楷体" panose="02010609060101010101" charset="-122"/>
                    <a:ea typeface="楷体" panose="02010609060101010101" charset="-122"/>
                    <a:cs typeface="楷体" panose="02010609060101010101" charset="-122"/>
                    <a:sym typeface="+mn-ea"/>
                  </a:rPr>
                  <a:t>和</a:t>
                </a:r>
                <a14:m>
                  <m:oMath xmlns:m="http://schemas.openxmlformats.org/officeDocument/2006/math">
                    <m:sSub>
                      <m:sSubPr>
                        <m:ctrlPr>
                          <a:rPr lang="zh-CN" altLang="en-US"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𝑓</m:t>
                        </m:r>
                      </m:e>
                      <m:sub>
                        <m:r>
                          <a:rPr lang="en-US" altLang="zh-CN" i="1">
                            <a:latin typeface="Cambria Math" panose="02040503050406030204" charset="0"/>
                            <a:ea typeface="楷体" panose="02010609060101010101" charset="-122"/>
                            <a:cs typeface="Cambria Math" panose="02040503050406030204" charset="0"/>
                          </a:rPr>
                          <m:t>2</m:t>
                        </m:r>
                      </m:sub>
                    </m:sSub>
                  </m:oMath>
                </a14:m>
                <a:r>
                  <a:rPr lang="zh-CN" altLang="en-US">
                    <a:latin typeface="楷体" panose="02010609060101010101" charset="-122"/>
                    <a:ea typeface="楷体" panose="02010609060101010101" charset="-122"/>
                    <a:cs typeface="楷体" panose="02010609060101010101" charset="-122"/>
                    <a:sym typeface="+mn-ea"/>
                  </a:rPr>
                  <a:t>的光滑性可以由它们的表达式(2-14)中卷积的性质直接得出。</a:t>
                </a:r>
              </a:p>
              <a:p>
                <a:pPr marL="285750" indent="-285750">
                  <a:buFont typeface="Arial" panose="020B0604020202020204" pitchFamily="34" charset="0"/>
                  <a:buChar char="•"/>
                </a:pPr>
                <a:r>
                  <a:rPr lang="zh-CN" altLang="en-US">
                    <a:latin typeface="楷体" panose="02010609060101010101" charset="-122"/>
                    <a:ea typeface="楷体" panose="02010609060101010101" charset="-122"/>
                    <a:cs typeface="楷体" panose="02010609060101010101" charset="-122"/>
                    <a:sym typeface="+mn-ea"/>
                  </a:rPr>
                  <a:t>第四列给出拟合图像</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𝑢</m:t>
                    </m:r>
                  </m:oMath>
                </a14:m>
                <a:r>
                  <a:rPr lang="zh-CN" altLang="en-US">
                    <a:latin typeface="楷体" panose="02010609060101010101" charset="-122"/>
                    <a:ea typeface="楷体" panose="02010609060101010101" charset="-122"/>
                    <a:cs typeface="楷体" panose="02010609060101010101" charset="-122"/>
                    <a:sym typeface="+mn-ea"/>
                  </a:rPr>
                  <a:t>（绿色虚线）和原始图像</a:t>
                </a:r>
                <a14:m>
                  <m:oMath xmlns:m="http://schemas.openxmlformats.org/officeDocument/2006/math">
                    <m:sSub>
                      <m:sSubPr>
                        <m:ctrlPr>
                          <a:rPr lang="en-US" altLang="zh-CN"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𝑢</m:t>
                        </m:r>
                      </m:e>
                      <m:sub>
                        <m:r>
                          <a:rPr lang="en-US" altLang="zh-CN" i="1">
                            <a:latin typeface="Cambria Math" panose="02040503050406030204" charset="0"/>
                            <a:ea typeface="楷体" panose="02010609060101010101" charset="-122"/>
                            <a:cs typeface="Cambria Math" panose="02040503050406030204" charset="0"/>
                          </a:rPr>
                          <m:t>0</m:t>
                        </m:r>
                      </m:sub>
                    </m:sSub>
                  </m:oMath>
                </a14:m>
                <a:r>
                  <a:rPr lang="zh-CN" altLang="en-US">
                    <a:latin typeface="楷体" panose="02010609060101010101" charset="-122"/>
                    <a:ea typeface="楷体" panose="02010609060101010101" charset="-122"/>
                    <a:cs typeface="楷体" panose="02010609060101010101" charset="-122"/>
                    <a:sym typeface="+mn-ea"/>
                  </a:rPr>
                  <a:t>（红色实线）的一维横截面图，可以看出拟合图像</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𝑢</m:t>
                    </m:r>
                  </m:oMath>
                </a14:m>
                <a:r>
                  <a:rPr lang="zh-CN" altLang="en-US">
                    <a:latin typeface="楷体" panose="02010609060101010101" charset="-122"/>
                    <a:ea typeface="楷体" panose="02010609060101010101" charset="-122"/>
                    <a:cs typeface="楷体" panose="02010609060101010101" charset="-122"/>
                    <a:sym typeface="+mn-ea"/>
                  </a:rPr>
                  <a:t>可以很好地近似原始图像</a:t>
                </a:r>
                <a14:m>
                  <m:oMath xmlns:m="http://schemas.openxmlformats.org/officeDocument/2006/math">
                    <m:sSub>
                      <m:sSubPr>
                        <m:ctrlPr>
                          <a:rPr lang="en-US" altLang="zh-CN"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𝑢</m:t>
                        </m:r>
                      </m:e>
                      <m:sub>
                        <m:r>
                          <a:rPr lang="en-US" altLang="zh-CN" i="1">
                            <a:latin typeface="Cambria Math" panose="02040503050406030204" charset="0"/>
                            <a:ea typeface="楷体" panose="02010609060101010101" charset="-122"/>
                            <a:cs typeface="Cambria Math" panose="02040503050406030204" charset="0"/>
                          </a:rPr>
                          <m:t>0</m:t>
                        </m:r>
                      </m:sub>
                    </m:sSub>
                  </m:oMath>
                </a14:m>
                <a:r>
                  <a:rPr lang="zh-CN" altLang="en-US">
                    <a:latin typeface="楷体" panose="02010609060101010101" charset="-122"/>
                    <a:ea typeface="楷体" panose="02010609060101010101" charset="-122"/>
                    <a:cs typeface="楷体" panose="02010609060101010101" charset="-122"/>
                    <a:sym typeface="+mn-ea"/>
                  </a:rPr>
                  <a:t>。此外，通过比较图2-2g)和图2-2k)，以及图2-2h) 和图2-2l)，可以看到，即使存在比较大的噪声，用</a:t>
                </a:r>
                <a:r>
                  <a:rPr lang="zh-CN" altLang="en-US">
                    <a:latin typeface="Times New Roman" panose="02020603050405020304" pitchFamily="18" charset="0"/>
                    <a:ea typeface="楷体" panose="02010609060101010101" charset="-122"/>
                    <a:cs typeface="Times New Roman" panose="02020603050405020304" pitchFamily="18" charset="0"/>
                    <a:sym typeface="+mn-ea"/>
                  </a:rPr>
                  <a:t>GCRSF </a:t>
                </a:r>
                <a:r>
                  <a:rPr lang="zh-CN" altLang="en-US">
                    <a:latin typeface="楷体" panose="02010609060101010101" charset="-122"/>
                    <a:ea typeface="楷体" panose="02010609060101010101" charset="-122"/>
                    <a:cs typeface="楷体" panose="02010609060101010101" charset="-122"/>
                    <a:sym typeface="+mn-ea"/>
                  </a:rPr>
                  <a:t>模型得到的最终的</a:t>
                </a:r>
                <a14:m>
                  <m:oMath xmlns:m="http://schemas.openxmlformats.org/officeDocument/2006/math">
                    <m:sSub>
                      <m:sSubPr>
                        <m:ctrlPr>
                          <a:rPr lang="zh-CN" altLang="en-US"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𝑓</m:t>
                        </m:r>
                      </m:e>
                      <m:sub>
                        <m:r>
                          <a:rPr lang="en-US" altLang="zh-CN" i="1">
                            <a:latin typeface="Cambria Math" panose="02040503050406030204" charset="0"/>
                            <a:ea typeface="楷体" panose="02010609060101010101" charset="-122"/>
                            <a:cs typeface="Cambria Math" panose="02040503050406030204" charset="0"/>
                          </a:rPr>
                          <m:t>1</m:t>
                        </m:r>
                      </m:sub>
                    </m:sSub>
                    <m:r>
                      <a:rPr lang="en-US" altLang="zh-CN" i="1">
                        <a:latin typeface="Cambria Math" panose="02040503050406030204" charset="0"/>
                        <a:ea typeface="楷体" panose="02010609060101010101" charset="-122"/>
                        <a:cs typeface="Cambria Math" panose="02040503050406030204" charset="0"/>
                      </a:rPr>
                      <m:t>,</m:t>
                    </m:r>
                    <m:sSub>
                      <m:sSubPr>
                        <m:ctrlPr>
                          <a:rPr lang="zh-CN" altLang="en-US"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𝑓</m:t>
                        </m:r>
                      </m:e>
                      <m:sub>
                        <m:r>
                          <a:rPr lang="en-US" altLang="zh-CN" i="1">
                            <a:latin typeface="Cambria Math" panose="02040503050406030204" charset="0"/>
                            <a:ea typeface="楷体" panose="02010609060101010101" charset="-122"/>
                            <a:cs typeface="Cambria Math" panose="02040503050406030204" charset="0"/>
                          </a:rPr>
                          <m:t>2</m:t>
                        </m:r>
                      </m:sub>
                    </m:sSub>
                    <m:r>
                      <a:rPr lang="en-US" altLang="zh-CN" i="1">
                        <a:latin typeface="Cambria Math" panose="02040503050406030204" charset="0"/>
                        <a:ea typeface="楷体" panose="02010609060101010101" charset="-122"/>
                        <a:cs typeface="Cambria Math" panose="02040503050406030204" charset="0"/>
                      </a:rPr>
                      <m:t>,</m:t>
                    </m:r>
                    <m:r>
                      <a:rPr lang="en-US" altLang="zh-CN" i="1">
                        <a:latin typeface="Cambria Math" panose="02040503050406030204" charset="0"/>
                        <a:ea typeface="楷体" panose="02010609060101010101" charset="-122"/>
                        <a:cs typeface="Cambria Math" panose="02040503050406030204" charset="0"/>
                      </a:rPr>
                      <m:t>𝑢</m:t>
                    </m:r>
                  </m:oMath>
                </a14:m>
                <a:r>
                  <a:rPr lang="zh-CN" altLang="en-US">
                    <a:latin typeface="楷体" panose="02010609060101010101" charset="-122"/>
                    <a:ea typeface="楷体" panose="02010609060101010101" charset="-122"/>
                    <a:cs typeface="楷体" panose="02010609060101010101" charset="-122"/>
                    <a:sym typeface="+mn-ea"/>
                  </a:rPr>
                  <a:t>仅仅很轻微地受到噪声的影响，含噪声或者不含噪声的分割结果几乎是一样的，这也证明了</a:t>
                </a:r>
                <a:r>
                  <a:rPr lang="zh-CN" altLang="en-US">
                    <a:latin typeface="Times New Roman" panose="02020603050405020304" pitchFamily="18" charset="0"/>
                    <a:ea typeface="楷体" panose="02010609060101010101" charset="-122"/>
                    <a:cs typeface="Times New Roman" panose="02020603050405020304" pitchFamily="18" charset="0"/>
                    <a:sym typeface="+mn-ea"/>
                  </a:rPr>
                  <a:t>GCRSF </a:t>
                </a:r>
                <a:r>
                  <a:rPr lang="zh-CN" altLang="en-US">
                    <a:latin typeface="楷体" panose="02010609060101010101" charset="-122"/>
                    <a:ea typeface="楷体" panose="02010609060101010101" charset="-122"/>
                    <a:cs typeface="楷体" panose="02010609060101010101" charset="-122"/>
                    <a:sym typeface="+mn-ea"/>
                  </a:rPr>
                  <a:t>模型对噪声的鲁棒性。</a:t>
                </a:r>
                <a:endParaRPr lang="zh-CN" altLang="en-US"/>
              </a:p>
            </p:txBody>
          </p:sp>
        </mc:Choice>
        <mc:Fallback xmlns="">
          <p:sp>
            <p:nvSpPr>
              <p:cNvPr id="3" name="文本框 2"/>
              <p:cNvSpPr txBox="1">
                <a:spLocks noRot="1" noChangeAspect="1" noMove="1" noResize="1" noEditPoints="1" noAdjustHandles="1" noChangeArrowheads="1" noChangeShapeType="1" noTextEdit="1"/>
              </p:cNvSpPr>
              <p:nvPr/>
            </p:nvSpPr>
            <p:spPr>
              <a:xfrm>
                <a:off x="1054100" y="2096770"/>
                <a:ext cx="7618730" cy="4030980"/>
              </a:xfrm>
              <a:prstGeom prst="rect">
                <a:avLst/>
              </a:prstGeom>
              <a:blipFill rotWithShape="1">
                <a:blip r:embed="rId3"/>
                <a:stretch>
                  <a:fillRect r="-1092"/>
                </a:stretch>
              </a:blipFill>
            </p:spPr>
            <p:txBody>
              <a:bodyPr/>
              <a:lstStyle/>
              <a:p>
                <a:r>
                  <a:rPr lang="zh-CN" altLang="en-US">
                    <a:noFill/>
                  </a:rPr>
                  <a:t> </a:t>
                </a:r>
              </a:p>
            </p:txBody>
          </p:sp>
        </mc:Fallback>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53220" y="143120"/>
            <a:ext cx="5680723" cy="772648"/>
          </a:xfrm>
        </p:spPr>
        <p:txBody>
          <a:bodyPr/>
          <a:lstStyle/>
          <a:p>
            <a:r>
              <a:rPr lang="en-US" altLang="zh-CN" dirty="0">
                <a:cs typeface="微软雅黑" panose="020B0503020204020204" pitchFamily="34" charset="-122"/>
                <a:sym typeface="+mn-ea"/>
              </a:rPr>
              <a:t>2.4.2 </a:t>
            </a:r>
            <a:r>
              <a:rPr lang="zh-CN" altLang="en-US" dirty="0">
                <a:cs typeface="微软雅黑" panose="020B0503020204020204" pitchFamily="34" charset="-122"/>
                <a:sym typeface="+mn-ea"/>
              </a:rPr>
              <a:t>实验结果</a:t>
            </a:r>
            <a:endParaRPr lang="en-US" dirty="0"/>
          </a:p>
        </p:txBody>
      </p:sp>
      <mc:AlternateContent xmlns:mc="http://schemas.openxmlformats.org/markup-compatibility/2006" xmlns:a14="http://schemas.microsoft.com/office/drawing/2010/main">
        <mc:Choice Requires="a14">
          <p:sp>
            <p:nvSpPr>
              <p:cNvPr id="9" name="文本框 8"/>
              <p:cNvSpPr txBox="1"/>
              <p:nvPr/>
            </p:nvSpPr>
            <p:spPr>
              <a:xfrm>
                <a:off x="501574" y="1327740"/>
                <a:ext cx="8234282" cy="3693319"/>
              </a:xfrm>
              <a:prstGeom prst="rect">
                <a:avLst/>
              </a:prstGeom>
              <a:noFill/>
            </p:spPr>
            <p:txBody>
              <a:bodyPr wrap="square" rtlCol="0" anchor="t">
                <a:spAutoFit/>
              </a:bodyPr>
              <a:lstStyle/>
              <a:p>
                <a:pPr indent="0">
                  <a:buFont typeface="Arial" panose="020B0604020202020204" pitchFamily="34" charset="0"/>
                  <a:buNone/>
                </a:pPr>
                <a:r>
                  <a:rPr lang="zh-CN" altLang="en-US" dirty="0">
                    <a:latin typeface="楷体" panose="02010609060101010101" charset="-122"/>
                    <a:ea typeface="楷体" panose="02010609060101010101" charset="-122"/>
                    <a:cs typeface="楷体" panose="02010609060101010101" charset="-122"/>
                  </a:rPr>
                  <a:t>将</a:t>
                </a:r>
                <a:r>
                  <a:rPr lang="zh-CN" altLang="en-US" dirty="0">
                    <a:latin typeface="Times New Roman" panose="02020603050405020304" pitchFamily="18" charset="0"/>
                    <a:ea typeface="楷体" panose="02010609060101010101" charset="-122"/>
                    <a:cs typeface="Times New Roman" panose="02020603050405020304" pitchFamily="18" charset="0"/>
                  </a:rPr>
                  <a:t> GCRSF </a:t>
                </a:r>
                <a:r>
                  <a:rPr lang="zh-CN" altLang="en-US" dirty="0">
                    <a:latin typeface="楷体" panose="02010609060101010101" charset="-122"/>
                    <a:ea typeface="楷体" panose="02010609060101010101" charset="-122"/>
                    <a:cs typeface="楷体" panose="02010609060101010101" charset="-122"/>
                  </a:rPr>
                  <a:t>模型应用于几个合成和真实的强度不均匀图像，分割结果以及轮廓线演变过程见图2-3。</a:t>
                </a:r>
              </a:p>
              <a:p>
                <a:pPr marL="285750" indent="-285750">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sym typeface="+mn-ea"/>
                  </a:rPr>
                  <a:t>图2-3a)，图2-3b)，图2-3c)，图2-3d)和图2-3e) </a:t>
                </a:r>
                <a:r>
                  <a:rPr lang="zh-CN" altLang="en-US" dirty="0">
                    <a:latin typeface="楷体" panose="02010609060101010101" charset="-122"/>
                    <a:ea typeface="楷体" panose="02010609060101010101" charset="-122"/>
                    <a:cs typeface="楷体" panose="02010609060101010101" charset="-122"/>
                  </a:rPr>
                  <a:t>原始图像与初始轮廓线</a:t>
                </a:r>
                <a:r>
                  <a:rPr lang="en-US" altLang="zh-CN" dirty="0">
                    <a:latin typeface="楷体" panose="02010609060101010101" charset="-122"/>
                    <a:ea typeface="楷体" panose="02010609060101010101" charset="-122"/>
                    <a:cs typeface="楷体" panose="02010609060101010101" charset="-122"/>
                  </a:rPr>
                  <a:t>;</a:t>
                </a:r>
                <a:r>
                  <a:rPr lang="zh-CN" altLang="en-US" dirty="0">
                    <a:latin typeface="楷体" panose="02010609060101010101" charset="-122"/>
                    <a:ea typeface="楷体" panose="02010609060101010101" charset="-122"/>
                    <a:cs typeface="楷体" panose="02010609060101010101" charset="-122"/>
                  </a:rPr>
                  <a:t>这几个图像的大小依次为</a:t>
                </a:r>
                <a14:m>
                  <m:oMath xmlns:m="http://schemas.openxmlformats.org/officeDocument/2006/math">
                    <m:r>
                      <a:rPr lang="en-US" altLang="zh-CN">
                        <a:latin typeface="Cambria Math" panose="02040503050406030204" charset="0"/>
                        <a:ea typeface="楷体" panose="02010609060101010101" charset="-122"/>
                        <a:cs typeface="Cambria Math" panose="02040503050406030204" charset="0"/>
                      </a:rPr>
                      <m:t>75×79</m:t>
                    </m:r>
                    <m:r>
                      <a:rPr lang="en-US" altLang="zh-CN">
                        <a:latin typeface="Cambria Math" panose="02040503050406030204" charset="0"/>
                        <a:ea typeface="楷体" panose="02010609060101010101" charset="-122"/>
                        <a:cs typeface="Cambria Math" panose="02040503050406030204" charset="0"/>
                      </a:rPr>
                      <m:t>，</m:t>
                    </m:r>
                    <m:r>
                      <a:rPr lang="en-US" altLang="zh-CN">
                        <a:latin typeface="Cambria Math" panose="02040503050406030204" charset="0"/>
                        <a:ea typeface="楷体" panose="02010609060101010101" charset="-122"/>
                        <a:cs typeface="Cambria Math" panose="02040503050406030204" charset="0"/>
                      </a:rPr>
                      <m:t>96× 127</m:t>
                    </m:r>
                    <m:r>
                      <a:rPr lang="en-US" altLang="zh-CN">
                        <a:latin typeface="Cambria Math" panose="02040503050406030204" charset="0"/>
                        <a:ea typeface="楷体" panose="02010609060101010101" charset="-122"/>
                        <a:cs typeface="Cambria Math" panose="02040503050406030204" charset="0"/>
                      </a:rPr>
                      <m:t>，</m:t>
                    </m:r>
                    <m:r>
                      <a:rPr lang="en-US" altLang="zh-CN">
                        <a:latin typeface="Cambria Math" panose="02040503050406030204" charset="0"/>
                        <a:ea typeface="楷体" panose="02010609060101010101" charset="-122"/>
                        <a:cs typeface="Cambria Math" panose="02040503050406030204" charset="0"/>
                      </a:rPr>
                      <m:t>110×111</m:t>
                    </m:r>
                    <m:r>
                      <a:rPr lang="en-US" altLang="zh-CN">
                        <a:latin typeface="Cambria Math" panose="02040503050406030204" charset="0"/>
                        <a:ea typeface="楷体" panose="02010609060101010101" charset="-122"/>
                        <a:cs typeface="Cambria Math" panose="02040503050406030204" charset="0"/>
                      </a:rPr>
                      <m:t>，</m:t>
                    </m:r>
                    <m:r>
                      <a:rPr lang="en-US" altLang="zh-CN">
                        <a:latin typeface="Cambria Math" panose="02040503050406030204" charset="0"/>
                        <a:ea typeface="楷体" panose="02010609060101010101" charset="-122"/>
                        <a:cs typeface="Cambria Math" panose="02040503050406030204" charset="0"/>
                      </a:rPr>
                      <m:t>131×103 </m:t>
                    </m:r>
                  </m:oMath>
                </a14:m>
                <a:r>
                  <a:rPr lang="zh-CN" altLang="en-US" dirty="0">
                    <a:latin typeface="楷体" panose="02010609060101010101" charset="-122"/>
                    <a:ea typeface="楷体" panose="02010609060101010101" charset="-122"/>
                    <a:cs typeface="楷体" panose="02010609060101010101" charset="-122"/>
                  </a:rPr>
                  <a:t>和</a:t>
                </a:r>
                <a14:m>
                  <m:oMath xmlns:m="http://schemas.openxmlformats.org/officeDocument/2006/math">
                    <m:r>
                      <a:rPr lang="en-US" altLang="zh-CN">
                        <a:latin typeface="Cambria Math" panose="02040503050406030204" charset="0"/>
                        <a:ea typeface="楷体" panose="02010609060101010101" charset="-122"/>
                        <a:cs typeface="Cambria Math" panose="02040503050406030204" charset="0"/>
                      </a:rPr>
                      <m:t> 78×119</m:t>
                    </m:r>
                  </m:oMath>
                </a14:m>
                <a:r>
                  <a:rPr lang="zh-CN" altLang="en-US" dirty="0">
                    <a:latin typeface="楷体" panose="02010609060101010101" charset="-122"/>
                    <a:ea typeface="楷体" panose="02010609060101010101" charset="-122"/>
                    <a:cs typeface="楷体" panose="02010609060101010101" charset="-122"/>
                  </a:rPr>
                  <a:t>。</a:t>
                </a:r>
              </a:p>
              <a:p>
                <a:pPr marL="285750" indent="-285750">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rPr>
                  <a:t>这几个图像都是典型的具有强度不均匀性质的图像，从左到右依次是一个合成的图像，一个真实的</a:t>
                </a:r>
                <a:r>
                  <a:rPr lang="zh-CN" altLang="en-US" dirty="0">
                    <a:latin typeface="Times New Roman" panose="02020603050405020304" pitchFamily="18" charset="0"/>
                    <a:ea typeface="楷体" panose="02010609060101010101" charset="-122"/>
                    <a:cs typeface="Times New Roman" panose="02020603050405020304" pitchFamily="18" charset="0"/>
                  </a:rPr>
                  <a:t>T</a:t>
                </a:r>
                <a:r>
                  <a:rPr lang="zh-CN" altLang="en-US" dirty="0">
                    <a:latin typeface="楷体" panose="02010609060101010101" charset="-122"/>
                    <a:ea typeface="楷体" panose="02010609060101010101" charset="-122"/>
                    <a:cs typeface="楷体" panose="02010609060101010101" charset="-122"/>
                  </a:rPr>
                  <a:t>形物体图像，两个血管的</a:t>
                </a:r>
                <a:r>
                  <a:rPr lang="zh-CN" altLang="en-US" dirty="0">
                    <a:latin typeface="Times New Roman" panose="02020603050405020304" pitchFamily="18" charset="0"/>
                    <a:ea typeface="楷体" panose="02010609060101010101" charset="-122"/>
                    <a:cs typeface="Times New Roman" panose="02020603050405020304" pitchFamily="18" charset="0"/>
                  </a:rPr>
                  <a:t> X </a:t>
                </a:r>
                <a:r>
                  <a:rPr lang="zh-CN" altLang="en-US" dirty="0">
                    <a:latin typeface="楷体" panose="02010609060101010101" charset="-122"/>
                    <a:ea typeface="楷体" panose="02010609060101010101" charset="-122"/>
                    <a:cs typeface="楷体" panose="02010609060101010101" charset="-122"/>
                  </a:rPr>
                  <a:t>射线图像和一个大脑</a:t>
                </a:r>
                <a:r>
                  <a:rPr lang="zh-CN" altLang="en-US" dirty="0">
                    <a:latin typeface="Times New Roman" panose="02020603050405020304" pitchFamily="18" charset="0"/>
                    <a:ea typeface="楷体" panose="02010609060101010101" charset="-122"/>
                    <a:cs typeface="Times New Roman" panose="02020603050405020304" pitchFamily="18" charset="0"/>
                  </a:rPr>
                  <a:t> MR </a:t>
                </a:r>
                <a:r>
                  <a:rPr lang="zh-CN" altLang="en-US" dirty="0">
                    <a:latin typeface="楷体" panose="02010609060101010101" charset="-122"/>
                    <a:ea typeface="楷体" panose="02010609060101010101" charset="-122"/>
                    <a:cs typeface="楷体" panose="02010609060101010101" charset="-122"/>
                  </a:rPr>
                  <a:t>图像。</a:t>
                </a:r>
              </a:p>
              <a:p>
                <a:pPr marL="285750" indent="-285750">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rPr>
                  <a:t>图2-3a)中的合成图像强度分布很不均匀而且含有很大的噪声；图2-3b) 中的</a:t>
                </a:r>
                <a:r>
                  <a:rPr lang="zh-CN" altLang="en-US" dirty="0">
                    <a:latin typeface="Times New Roman" panose="02020603050405020304" pitchFamily="18" charset="0"/>
                    <a:ea typeface="楷体" panose="02010609060101010101" charset="-122"/>
                    <a:cs typeface="Times New Roman" panose="02020603050405020304" pitchFamily="18" charset="0"/>
                  </a:rPr>
                  <a:t> T</a:t>
                </a:r>
                <a:r>
                  <a:rPr lang="zh-CN" altLang="en-US" dirty="0">
                    <a:latin typeface="楷体" panose="02010609060101010101" charset="-122"/>
                    <a:ea typeface="楷体" panose="02010609060101010101" charset="-122"/>
                    <a:cs typeface="楷体" panose="02010609060101010101" charset="-122"/>
                  </a:rPr>
                  <a:t>形物体图像由于光照的原因图像强度也是不均匀的；图2-3c)和图2-3d) 中的两个血管图像不仅强度分布不均匀，而且部分血管的边缘非常弱的；另外，对于图2-3e) 中的大脑</a:t>
                </a:r>
                <a:r>
                  <a:rPr lang="zh-CN" altLang="en-US" dirty="0">
                    <a:latin typeface="Times New Roman" panose="02020603050405020304" pitchFamily="18" charset="0"/>
                    <a:ea typeface="楷体" panose="02010609060101010101" charset="-122"/>
                    <a:cs typeface="Times New Roman" panose="02020603050405020304" pitchFamily="18" charset="0"/>
                  </a:rPr>
                  <a:t> MR </a:t>
                </a:r>
                <a:r>
                  <a:rPr lang="zh-CN" altLang="en-US" dirty="0">
                    <a:latin typeface="楷体" panose="02010609060101010101" charset="-122"/>
                    <a:ea typeface="楷体" panose="02010609060101010101" charset="-122"/>
                    <a:cs typeface="楷体" panose="02010609060101010101" charset="-122"/>
                  </a:rPr>
                  <a:t>图像，可以看到上面的部分白质的图像强度甚至比下面的部分灰质的图像强度还要低。</a:t>
                </a:r>
              </a:p>
            </p:txBody>
          </p:sp>
        </mc:Choice>
        <mc:Fallback xmlns="">
          <p:sp>
            <p:nvSpPr>
              <p:cNvPr id="9" name="文本框 8"/>
              <p:cNvSpPr txBox="1">
                <a:spLocks noRot="1" noChangeAspect="1" noMove="1" noResize="1" noEditPoints="1" noAdjustHandles="1" noChangeArrowheads="1" noChangeShapeType="1" noTextEdit="1"/>
              </p:cNvSpPr>
              <p:nvPr/>
            </p:nvSpPr>
            <p:spPr>
              <a:xfrm>
                <a:off x="501574" y="1327740"/>
                <a:ext cx="8234282" cy="3693319"/>
              </a:xfrm>
              <a:prstGeom prst="rect">
                <a:avLst/>
              </a:prstGeom>
              <a:blipFill>
                <a:blip r:embed="rId2"/>
                <a:stretch>
                  <a:fillRect l="-592" t="-1320" r="-666" b="-1650"/>
                </a:stretch>
              </a:blipFill>
            </p:spPr>
            <p:txBody>
              <a:bodyPr/>
              <a:lstStyle/>
              <a:p>
                <a:r>
                  <a:rPr lang="zh-CN" altLang="en-US">
                    <a:noFill/>
                  </a:rPr>
                  <a:t> </a:t>
                </a:r>
              </a:p>
            </p:txBody>
          </p:sp>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A3B72E-60AC-4B6C-A22E-7817F452F21A}"/>
              </a:ext>
            </a:extLst>
          </p:cNvPr>
          <p:cNvSpPr>
            <a:spLocks noGrp="1"/>
          </p:cNvSpPr>
          <p:nvPr>
            <p:ph type="title"/>
          </p:nvPr>
        </p:nvSpPr>
        <p:spPr/>
        <p:txBody>
          <a:bodyPr/>
          <a:lstStyle/>
          <a:p>
            <a:r>
              <a:rPr lang="en-US" altLang="zh-CN" dirty="0">
                <a:cs typeface="微软雅黑" panose="020B0503020204020204" pitchFamily="34" charset="-122"/>
                <a:sym typeface="+mn-ea"/>
              </a:rPr>
              <a:t>2.4.2 </a:t>
            </a:r>
            <a:r>
              <a:rPr lang="zh-CN" altLang="en-US" dirty="0">
                <a:cs typeface="微软雅黑" panose="020B0503020204020204" pitchFamily="34" charset="-122"/>
                <a:sym typeface="+mn-ea"/>
              </a:rPr>
              <a:t>实验结果</a:t>
            </a:r>
            <a:endParaRPr lang="zh-CN" altLang="en-US" dirty="0"/>
          </a:p>
        </p:txBody>
      </p:sp>
      <p:pic>
        <p:nvPicPr>
          <p:cNvPr id="4" name="图片 3">
            <a:extLst>
              <a:ext uri="{FF2B5EF4-FFF2-40B4-BE49-F238E27FC236}">
                <a16:creationId xmlns:a16="http://schemas.microsoft.com/office/drawing/2014/main" id="{6BDFEFEE-996C-4898-B4E4-4069184BC7B7}"/>
              </a:ext>
            </a:extLst>
          </p:cNvPr>
          <p:cNvPicPr>
            <a:picLocks noChangeAspect="1"/>
          </p:cNvPicPr>
          <p:nvPr/>
        </p:nvPicPr>
        <p:blipFill rotWithShape="1">
          <a:blip r:embed="rId2"/>
          <a:srcRect b="68334"/>
          <a:stretch/>
        </p:blipFill>
        <p:spPr>
          <a:xfrm>
            <a:off x="2437977" y="2225170"/>
            <a:ext cx="4268045" cy="1436354"/>
          </a:xfrm>
          <a:prstGeom prst="rect">
            <a:avLst/>
          </a:prstGeom>
        </p:spPr>
      </p:pic>
      <p:pic>
        <p:nvPicPr>
          <p:cNvPr id="6" name="图片 5">
            <a:extLst>
              <a:ext uri="{FF2B5EF4-FFF2-40B4-BE49-F238E27FC236}">
                <a16:creationId xmlns:a16="http://schemas.microsoft.com/office/drawing/2014/main" id="{179DAD65-1F1F-4EF2-A590-71322EDC1E47}"/>
              </a:ext>
            </a:extLst>
          </p:cNvPr>
          <p:cNvPicPr>
            <a:picLocks noChangeAspect="1"/>
          </p:cNvPicPr>
          <p:nvPr/>
        </p:nvPicPr>
        <p:blipFill>
          <a:blip r:embed="rId3"/>
          <a:stretch>
            <a:fillRect/>
          </a:stretch>
        </p:blipFill>
        <p:spPr>
          <a:xfrm>
            <a:off x="2437977" y="821890"/>
            <a:ext cx="4268045" cy="1442266"/>
          </a:xfrm>
          <a:prstGeom prst="rect">
            <a:avLst/>
          </a:prstGeom>
        </p:spPr>
      </p:pic>
      <p:pic>
        <p:nvPicPr>
          <p:cNvPr id="7" name="图片 6">
            <a:extLst>
              <a:ext uri="{FF2B5EF4-FFF2-40B4-BE49-F238E27FC236}">
                <a16:creationId xmlns:a16="http://schemas.microsoft.com/office/drawing/2014/main" id="{A1B74565-70C9-420F-8636-13141EFD07DF}"/>
              </a:ext>
            </a:extLst>
          </p:cNvPr>
          <p:cNvPicPr>
            <a:picLocks noChangeAspect="1"/>
          </p:cNvPicPr>
          <p:nvPr/>
        </p:nvPicPr>
        <p:blipFill rotWithShape="1">
          <a:blip r:embed="rId2"/>
          <a:srcRect t="68204"/>
          <a:stretch/>
        </p:blipFill>
        <p:spPr>
          <a:xfrm>
            <a:off x="2437976" y="5112595"/>
            <a:ext cx="4268045" cy="1442266"/>
          </a:xfrm>
          <a:prstGeom prst="rect">
            <a:avLst/>
          </a:prstGeom>
        </p:spPr>
      </p:pic>
      <p:pic>
        <p:nvPicPr>
          <p:cNvPr id="8" name="图片 7">
            <a:extLst>
              <a:ext uri="{FF2B5EF4-FFF2-40B4-BE49-F238E27FC236}">
                <a16:creationId xmlns:a16="http://schemas.microsoft.com/office/drawing/2014/main" id="{A633B1C2-6687-4FBC-AE4F-0447127B9DEC}"/>
              </a:ext>
            </a:extLst>
          </p:cNvPr>
          <p:cNvPicPr>
            <a:picLocks noChangeAspect="1"/>
          </p:cNvPicPr>
          <p:nvPr/>
        </p:nvPicPr>
        <p:blipFill rotWithShape="1">
          <a:blip r:embed="rId2"/>
          <a:srcRect t="33971" b="34363"/>
          <a:stretch/>
        </p:blipFill>
        <p:spPr>
          <a:xfrm>
            <a:off x="2437977" y="3676241"/>
            <a:ext cx="4268045" cy="1436354"/>
          </a:xfrm>
          <a:prstGeom prst="rect">
            <a:avLst/>
          </a:prstGeom>
        </p:spPr>
      </p:pic>
    </p:spTree>
    <p:extLst>
      <p:ext uri="{BB962C8B-B14F-4D97-AF65-F5344CB8AC3E}">
        <p14:creationId xmlns:p14="http://schemas.microsoft.com/office/powerpoint/2010/main" val="16722883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3D4CFE-B72A-4ED8-B447-6A9AA0471C27}"/>
              </a:ext>
            </a:extLst>
          </p:cNvPr>
          <p:cNvSpPr>
            <a:spLocks noGrp="1"/>
          </p:cNvSpPr>
          <p:nvPr>
            <p:ph type="title"/>
          </p:nvPr>
        </p:nvSpPr>
        <p:spPr/>
        <p:txBody>
          <a:bodyPr/>
          <a:lstStyle/>
          <a:p>
            <a:r>
              <a:rPr lang="en-US" altLang="zh-CN" dirty="0">
                <a:cs typeface="微软雅黑" panose="020B0503020204020204" pitchFamily="34" charset="-122"/>
                <a:sym typeface="+mn-ea"/>
              </a:rPr>
              <a:t>2.4.2 </a:t>
            </a:r>
            <a:r>
              <a:rPr lang="zh-CN" altLang="en-US" dirty="0">
                <a:cs typeface="微软雅黑" panose="020B0503020204020204" pitchFamily="34" charset="-122"/>
                <a:sym typeface="+mn-ea"/>
              </a:rPr>
              <a:t>实验结果</a:t>
            </a:r>
            <a:endParaRPr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AAD9C09-CC92-4257-8158-ACEA92A4EF06}"/>
                  </a:ext>
                </a:extLst>
              </p:cNvPr>
              <p:cNvSpPr txBox="1"/>
              <p:nvPr/>
            </p:nvSpPr>
            <p:spPr>
              <a:xfrm>
                <a:off x="622830" y="1592885"/>
                <a:ext cx="8010990" cy="2585323"/>
              </a:xfrm>
              <a:prstGeom prst="rect">
                <a:avLst/>
              </a:prstGeom>
              <a:noFill/>
            </p:spPr>
            <p:txBody>
              <a:bodyPr wrap="square">
                <a:spAutoFit/>
              </a:bodyPr>
              <a:lstStyle/>
              <a:p>
                <a:pPr algn="just"/>
                <a:r>
                  <a:rPr lang="zh-CN" altLang="en-US" dirty="0">
                    <a:latin typeface="楷体" panose="02010609060101010101" charset="-122"/>
                    <a:ea typeface="楷体" panose="02010609060101010101" charset="-122"/>
                    <a:cs typeface="楷体" panose="02010609060101010101" charset="-122"/>
                  </a:rPr>
                  <a:t>    将</a:t>
                </a:r>
                <a:r>
                  <a:rPr lang="zh-CN" altLang="en-US" dirty="0">
                    <a:latin typeface="Times New Roman" panose="02020603050405020304" pitchFamily="18" charset="0"/>
                    <a:ea typeface="楷体" panose="02010609060101010101" charset="-122"/>
                    <a:cs typeface="Times New Roman" panose="02020603050405020304" pitchFamily="18" charset="0"/>
                  </a:rPr>
                  <a:t> GCRSF </a:t>
                </a:r>
                <a:r>
                  <a:rPr lang="zh-CN" altLang="en-US" dirty="0">
                    <a:latin typeface="楷体" panose="02010609060101010101" charset="-122"/>
                    <a:ea typeface="楷体" panose="02010609060101010101" charset="-122"/>
                    <a:cs typeface="楷体" panose="02010609060101010101" charset="-122"/>
                  </a:rPr>
                  <a:t>模型应用于这几个图像，并在每一列给出相应轮廓线演变过程。由最后一行给出最终轮廓线，可以看出</a:t>
                </a:r>
                <a:r>
                  <a:rPr lang="zh-CN" altLang="en-US" dirty="0">
                    <a:latin typeface="Times New Roman" panose="02020603050405020304" pitchFamily="18" charset="0"/>
                    <a:ea typeface="楷体" panose="02010609060101010101" charset="-122"/>
                    <a:cs typeface="Times New Roman" panose="02020603050405020304" pitchFamily="18" charset="0"/>
                    <a:sym typeface="+mn-ea"/>
                  </a:rPr>
                  <a:t> GCRSF </a:t>
                </a:r>
                <a:r>
                  <a:rPr lang="zh-CN" altLang="en-US" dirty="0">
                    <a:latin typeface="楷体" panose="02010609060101010101" charset="-122"/>
                    <a:ea typeface="楷体" panose="02010609060101010101" charset="-122"/>
                    <a:cs typeface="楷体" panose="02010609060101010101" charset="-122"/>
                  </a:rPr>
                  <a:t>模型可以成功地提取物体边缘，将物体很好地分割出来。这是因为</a:t>
                </a:r>
                <a:r>
                  <a:rPr lang="zh-CN" altLang="en-US" dirty="0">
                    <a:latin typeface="Times New Roman" panose="02020603050405020304" pitchFamily="18" charset="0"/>
                    <a:ea typeface="楷体" panose="02010609060101010101" charset="-122"/>
                    <a:cs typeface="Times New Roman" panose="02020603050405020304" pitchFamily="18" charset="0"/>
                    <a:sym typeface="+mn-ea"/>
                  </a:rPr>
                  <a:t>GCRSF </a:t>
                </a:r>
                <a:r>
                  <a:rPr lang="zh-CN" altLang="en-US" dirty="0">
                    <a:latin typeface="楷体" panose="02010609060101010101" charset="-122"/>
                    <a:ea typeface="楷体" panose="02010609060101010101" charset="-122"/>
                    <a:cs typeface="楷体" panose="02010609060101010101" charset="-122"/>
                  </a:rPr>
                  <a:t>模型能充分利用图像的局部强度信息，从而处理严重的图像强度不均匀性与弱边缘的问题。在该实验中，对于图2-3d) 和图2-3e)，分别取</a:t>
                </a:r>
                <a14:m>
                  <m:oMath xmlns:m="http://schemas.openxmlformats.org/officeDocument/2006/math">
                    <m:sSub>
                      <m:sSubPr>
                        <m:ctrlPr>
                          <a:rPr lang="zh-CN" altLang="en-US"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𝜆</m:t>
                        </m:r>
                      </m:e>
                      <m:sub>
                        <m:r>
                          <a:rPr lang="en-US" altLang="zh-CN" i="1">
                            <a:latin typeface="Cambria Math" panose="02040503050406030204" charset="0"/>
                            <a:ea typeface="楷体" panose="02010609060101010101" charset="-122"/>
                            <a:cs typeface="Cambria Math" panose="02040503050406030204" charset="0"/>
                          </a:rPr>
                          <m:t>1</m:t>
                        </m:r>
                      </m:sub>
                    </m:sSub>
                    <m:r>
                      <a:rPr lang="en-US" altLang="zh-CN" i="1">
                        <a:latin typeface="Cambria Math" panose="02040503050406030204" charset="0"/>
                        <a:ea typeface="楷体" panose="02010609060101010101" charset="-122"/>
                        <a:cs typeface="Cambria Math" panose="02040503050406030204" charset="0"/>
                      </a:rPr>
                      <m:t>= 3.1</m:t>
                    </m:r>
                    <m:r>
                      <a:rPr lang="en-US" altLang="zh-CN" i="1">
                        <a:latin typeface="Cambria Math" panose="02040503050406030204" charset="0"/>
                        <a:ea typeface="楷体" panose="02010609060101010101" charset="-122"/>
                        <a:cs typeface="Cambria Math" panose="02040503050406030204" charset="0"/>
                      </a:rPr>
                      <m:t>𝑒</m:t>
                    </m:r>
                    <m:r>
                      <a:rPr lang="en-US" altLang="zh-CN" i="1">
                        <a:latin typeface="Cambria Math" panose="02040503050406030204" charset="0"/>
                        <a:ea typeface="楷体" panose="02010609060101010101" charset="-122"/>
                        <a:cs typeface="Cambria Math" panose="02040503050406030204" charset="0"/>
                      </a:rPr>
                      <m:t> − 5,</m:t>
                    </m:r>
                    <m:sSub>
                      <m:sSubPr>
                        <m:ctrlPr>
                          <a:rPr lang="zh-CN" altLang="en-US"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𝜆</m:t>
                        </m:r>
                      </m:e>
                      <m:sub>
                        <m:r>
                          <a:rPr lang="en-US" altLang="zh-CN" i="1">
                            <a:latin typeface="Cambria Math" panose="02040503050406030204" charset="0"/>
                            <a:ea typeface="楷体" panose="02010609060101010101" charset="-122"/>
                            <a:cs typeface="Cambria Math" panose="02040503050406030204" charset="0"/>
                          </a:rPr>
                          <m:t>2</m:t>
                        </m:r>
                      </m:sub>
                    </m:sSub>
                    <m:r>
                      <a:rPr lang="en-US" altLang="zh-CN" i="1">
                        <a:latin typeface="Cambria Math" panose="02040503050406030204" charset="0"/>
                        <a:ea typeface="楷体" panose="02010609060101010101" charset="-122"/>
                        <a:cs typeface="Cambria Math" panose="02040503050406030204" charset="0"/>
                      </a:rPr>
                      <m:t>=1</m:t>
                    </m:r>
                    <m:r>
                      <a:rPr lang="en-US" altLang="zh-CN" i="1">
                        <a:latin typeface="Cambria Math" panose="02040503050406030204" charset="0"/>
                        <a:ea typeface="楷体" panose="02010609060101010101" charset="-122"/>
                        <a:cs typeface="Cambria Math" panose="02040503050406030204" charset="0"/>
                      </a:rPr>
                      <m:t>𝑒</m:t>
                    </m:r>
                    <m:r>
                      <a:rPr lang="en-US" altLang="zh-CN" i="1">
                        <a:latin typeface="Cambria Math" panose="02040503050406030204" charset="0"/>
                        <a:ea typeface="楷体" panose="02010609060101010101" charset="-122"/>
                        <a:cs typeface="Cambria Math" panose="02040503050406030204" charset="0"/>
                      </a:rPr>
                      <m:t>−5 </m:t>
                    </m:r>
                    <m:r>
                      <a:rPr lang="en-US" altLang="zh-CN" i="1">
                        <a:latin typeface="Cambria Math" panose="02040503050406030204" charset="0"/>
                        <a:ea typeface="楷体" panose="02010609060101010101" charset="-122"/>
                        <a:cs typeface="Cambria Math" panose="02040503050406030204" charset="0"/>
                      </a:rPr>
                      <m:t>和</m:t>
                    </m:r>
                    <m:r>
                      <a:rPr lang="en-US" altLang="zh-CN" i="1">
                        <a:latin typeface="Cambria Math" panose="02040503050406030204" charset="0"/>
                        <a:ea typeface="楷体" panose="02010609060101010101" charset="-122"/>
                        <a:cs typeface="Cambria Math" panose="02040503050406030204" charset="0"/>
                      </a:rPr>
                      <m:t> </m:t>
                    </m:r>
                    <m:sSub>
                      <m:sSubPr>
                        <m:ctrlPr>
                          <a:rPr lang="zh-CN" altLang="en-US"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𝜆</m:t>
                        </m:r>
                      </m:e>
                      <m:sub>
                        <m:r>
                          <a:rPr lang="en-US" altLang="zh-CN" i="1">
                            <a:latin typeface="Cambria Math" panose="02040503050406030204" charset="0"/>
                            <a:ea typeface="楷体" panose="02010609060101010101" charset="-122"/>
                            <a:cs typeface="Cambria Math" panose="02040503050406030204" charset="0"/>
                          </a:rPr>
                          <m:t>1</m:t>
                        </m:r>
                      </m:sub>
                    </m:sSub>
                    <m:r>
                      <a:rPr lang="en-US" altLang="zh-CN" i="1">
                        <a:latin typeface="Cambria Math" panose="02040503050406030204" charset="0"/>
                        <a:ea typeface="楷体" panose="02010609060101010101" charset="-122"/>
                        <a:cs typeface="Cambria Math" panose="02040503050406030204" charset="0"/>
                      </a:rPr>
                      <m:t>=1.25</m:t>
                    </m:r>
                    <m:r>
                      <a:rPr lang="en-US" altLang="zh-CN" i="1">
                        <a:latin typeface="Cambria Math" panose="02040503050406030204" charset="0"/>
                        <a:ea typeface="楷体" panose="02010609060101010101" charset="-122"/>
                        <a:cs typeface="Cambria Math" panose="02040503050406030204" charset="0"/>
                      </a:rPr>
                      <m:t>𝑒</m:t>
                    </m:r>
                    <m:r>
                      <a:rPr lang="en-US" altLang="zh-CN" i="1">
                        <a:latin typeface="Cambria Math" panose="02040503050406030204" charset="0"/>
                        <a:ea typeface="楷体" panose="02010609060101010101" charset="-122"/>
                        <a:cs typeface="Cambria Math" panose="02040503050406030204" charset="0"/>
                      </a:rPr>
                      <m:t>−5,</m:t>
                    </m:r>
                    <m:sSub>
                      <m:sSubPr>
                        <m:ctrlPr>
                          <a:rPr lang="zh-CN" altLang="en-US"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𝜆</m:t>
                        </m:r>
                      </m:e>
                      <m:sub>
                        <m:r>
                          <a:rPr lang="en-US" altLang="zh-CN" i="1">
                            <a:latin typeface="Cambria Math" panose="02040503050406030204" charset="0"/>
                            <a:ea typeface="楷体" panose="02010609060101010101" charset="-122"/>
                            <a:cs typeface="Cambria Math" panose="02040503050406030204" charset="0"/>
                          </a:rPr>
                          <m:t>2</m:t>
                        </m:r>
                      </m:sub>
                    </m:sSub>
                    <m:r>
                      <a:rPr lang="en-US" altLang="zh-CN" i="1">
                        <a:latin typeface="Cambria Math" panose="02040503050406030204" charset="0"/>
                        <a:ea typeface="楷体" panose="02010609060101010101" charset="-122"/>
                        <a:cs typeface="Cambria Math" panose="02040503050406030204" charset="0"/>
                      </a:rPr>
                      <m:t>=1</m:t>
                    </m:r>
                    <m:r>
                      <a:rPr lang="en-US" altLang="zh-CN" i="1">
                        <a:latin typeface="Cambria Math" panose="02040503050406030204" charset="0"/>
                        <a:ea typeface="楷体" panose="02010609060101010101" charset="-122"/>
                        <a:cs typeface="Cambria Math" panose="02040503050406030204" charset="0"/>
                      </a:rPr>
                      <m:t>𝑒</m:t>
                    </m:r>
                    <m:r>
                      <a:rPr lang="en-US" altLang="zh-CN" i="1">
                        <a:latin typeface="Cambria Math" panose="02040503050406030204" charset="0"/>
                        <a:ea typeface="楷体" panose="02010609060101010101" charset="-122"/>
                        <a:cs typeface="Cambria Math" panose="02040503050406030204" charset="0"/>
                      </a:rPr>
                      <m:t>−5</m:t>
                    </m:r>
                    <m:r>
                      <a:rPr lang="en-US" altLang="zh-CN" i="1">
                        <a:latin typeface="Cambria Math" panose="02040503050406030204" charset="0"/>
                        <a:ea typeface="楷体" panose="02010609060101010101" charset="-122"/>
                        <a:cs typeface="Cambria Math" panose="02040503050406030204" charset="0"/>
                      </a:rPr>
                      <m:t>。</m:t>
                    </m:r>
                  </m:oMath>
                </a14:m>
                <a:r>
                  <a:rPr lang="zh-CN" altLang="en-US" dirty="0">
                    <a:latin typeface="楷体" panose="02010609060101010101" charset="-122"/>
                    <a:ea typeface="楷体" panose="02010609060101010101" charset="-122"/>
                    <a:cs typeface="楷体" panose="02010609060101010101" charset="-122"/>
                  </a:rPr>
                  <a:t>取</a:t>
                </a:r>
                <a14:m>
                  <m:oMath xmlns:m="http://schemas.openxmlformats.org/officeDocument/2006/math">
                    <m:sSub>
                      <m:sSubPr>
                        <m:ctrlPr>
                          <a:rPr lang="zh-CN" altLang="en-US"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𝜆</m:t>
                        </m:r>
                      </m:e>
                      <m:sub>
                        <m:r>
                          <a:rPr lang="en-US" altLang="zh-CN" i="1">
                            <a:latin typeface="Cambria Math" panose="02040503050406030204" charset="0"/>
                            <a:ea typeface="楷体" panose="02010609060101010101" charset="-122"/>
                            <a:cs typeface="Cambria Math" panose="02040503050406030204" charset="0"/>
                          </a:rPr>
                          <m:t>1</m:t>
                        </m:r>
                      </m:sub>
                    </m:sSub>
                    <m:r>
                      <a:rPr lang="en-US" altLang="zh-CN" i="1">
                        <a:latin typeface="Cambria Math" panose="02040503050406030204" charset="0"/>
                        <a:ea typeface="楷体" panose="02010609060101010101" charset="-122"/>
                        <a:cs typeface="Cambria Math" panose="02040503050406030204" charset="0"/>
                      </a:rPr>
                      <m:t>&gt;</m:t>
                    </m:r>
                    <m:sSub>
                      <m:sSubPr>
                        <m:ctrlPr>
                          <a:rPr lang="zh-CN" altLang="en-US"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𝜆</m:t>
                        </m:r>
                      </m:e>
                      <m:sub>
                        <m:r>
                          <a:rPr lang="en-US" altLang="zh-CN" i="1">
                            <a:latin typeface="Cambria Math" panose="02040503050406030204" charset="0"/>
                            <a:ea typeface="楷体" panose="02010609060101010101" charset="-122"/>
                            <a:cs typeface="Cambria Math" panose="02040503050406030204" charset="0"/>
                          </a:rPr>
                          <m:t>2</m:t>
                        </m:r>
                      </m:sub>
                    </m:sSub>
                  </m:oMath>
                </a14:m>
                <a:r>
                  <a:rPr lang="zh-CN" altLang="en-US" dirty="0">
                    <a:latin typeface="楷体" panose="02010609060101010101" charset="-122"/>
                    <a:ea typeface="楷体" panose="02010609060101010101" charset="-122"/>
                    <a:cs typeface="楷体" panose="02010609060101010101" charset="-122"/>
                  </a:rPr>
                  <a:t>，增大强加于内部区域上的惩戒力，从而阻止了轮廓线外部新轮廓线的出现。</a:t>
                </a:r>
              </a:p>
              <a:p>
                <a:pPr algn="just"/>
                <a:r>
                  <a:rPr lang="zh-CN" altLang="en-US" dirty="0">
                    <a:latin typeface="楷体" panose="02010609060101010101" charset="-122"/>
                    <a:ea typeface="楷体" panose="02010609060101010101" charset="-122"/>
                    <a:cs typeface="楷体" panose="02010609060101010101" charset="-122"/>
                  </a:rPr>
                  <a:t>    由于图2-3a)含有噪声，取</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 </m:t>
                    </m:r>
                    <m:r>
                      <a:rPr lang="en-US" altLang="zh-CN" i="1">
                        <a:latin typeface="Cambria Math" panose="02040503050406030204" charset="0"/>
                        <a:ea typeface="楷体" panose="02010609060101010101" charset="-122"/>
                        <a:cs typeface="Cambria Math" panose="02040503050406030204" charset="0"/>
                      </a:rPr>
                      <m:t>𝛽</m:t>
                    </m:r>
                    <m:r>
                      <a:rPr lang="en-US" altLang="zh-CN" i="1">
                        <a:latin typeface="Cambria Math" panose="02040503050406030204" charset="0"/>
                        <a:ea typeface="楷体" panose="02010609060101010101" charset="-122"/>
                        <a:cs typeface="Cambria Math" panose="02040503050406030204" charset="0"/>
                      </a:rPr>
                      <m:t>=20</m:t>
                    </m:r>
                  </m:oMath>
                </a14:m>
                <a:r>
                  <a:rPr lang="zh-CN" altLang="en-US" dirty="0">
                    <a:latin typeface="楷体" panose="02010609060101010101" charset="-122"/>
                    <a:ea typeface="楷体" panose="02010609060101010101" charset="-122"/>
                    <a:cs typeface="楷体" panose="02010609060101010101" charset="-122"/>
                  </a:rPr>
                  <a:t>。对于图 2-3e)，为了避免多余的细节出现，也取较小的</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 </m:t>
                    </m:r>
                    <m:r>
                      <a:rPr lang="en-US" altLang="zh-CN" i="1">
                        <a:latin typeface="Cambria Math" panose="02040503050406030204" charset="0"/>
                        <a:ea typeface="楷体" panose="02010609060101010101" charset="-122"/>
                        <a:cs typeface="Cambria Math" panose="02040503050406030204" charset="0"/>
                      </a:rPr>
                      <m:t>𝛽</m:t>
                    </m:r>
                    <m:r>
                      <a:rPr lang="en-US" altLang="zh-CN" i="1">
                        <a:latin typeface="Cambria Math" panose="02040503050406030204" charset="0"/>
                        <a:ea typeface="楷体" panose="02010609060101010101" charset="-122"/>
                        <a:cs typeface="Cambria Math" panose="02040503050406030204" charset="0"/>
                      </a:rPr>
                      <m:t>=10</m:t>
                    </m:r>
                  </m:oMath>
                </a14:m>
                <a:r>
                  <a:rPr lang="zh-CN" altLang="en-US" dirty="0">
                    <a:latin typeface="楷体" panose="02010609060101010101" charset="-122"/>
                    <a:ea typeface="楷体" panose="02010609060101010101" charset="-122"/>
                    <a:cs typeface="楷体" panose="02010609060101010101" charset="-122"/>
                  </a:rPr>
                  <a:t>。</a:t>
                </a:r>
              </a:p>
            </p:txBody>
          </p:sp>
        </mc:Choice>
        <mc:Fallback xmlns="">
          <p:sp>
            <p:nvSpPr>
              <p:cNvPr id="3" name="文本框 2">
                <a:extLst>
                  <a:ext uri="{FF2B5EF4-FFF2-40B4-BE49-F238E27FC236}">
                    <a16:creationId xmlns:a16="http://schemas.microsoft.com/office/drawing/2014/main" id="{9AAD9C09-CC92-4257-8158-ACEA92A4EF06}"/>
                  </a:ext>
                </a:extLst>
              </p:cNvPr>
              <p:cNvSpPr txBox="1">
                <a:spLocks noRot="1" noChangeAspect="1" noMove="1" noResize="1" noEditPoints="1" noAdjustHandles="1" noChangeArrowheads="1" noChangeShapeType="1" noTextEdit="1"/>
              </p:cNvSpPr>
              <p:nvPr/>
            </p:nvSpPr>
            <p:spPr>
              <a:xfrm>
                <a:off x="622830" y="1592885"/>
                <a:ext cx="8010990" cy="2585323"/>
              </a:xfrm>
              <a:prstGeom prst="rect">
                <a:avLst/>
              </a:prstGeom>
              <a:blipFill>
                <a:blip r:embed="rId2"/>
                <a:stretch>
                  <a:fillRect l="-609" t="-1651" r="-3501" b="-23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54876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53220" y="143120"/>
            <a:ext cx="5680723" cy="772648"/>
          </a:xfrm>
        </p:spPr>
        <p:txBody>
          <a:bodyPr/>
          <a:lstStyle/>
          <a:p>
            <a:r>
              <a:rPr lang="en-US" altLang="zh-CN" dirty="0">
                <a:cs typeface="微软雅黑" panose="020B0503020204020204" pitchFamily="34" charset="-122"/>
                <a:sym typeface="+mn-ea"/>
              </a:rPr>
              <a:t>2.4.2 </a:t>
            </a:r>
            <a:r>
              <a:rPr lang="zh-CN" altLang="en-US" dirty="0">
                <a:cs typeface="微软雅黑" panose="020B0503020204020204" pitchFamily="34" charset="-122"/>
                <a:sym typeface="+mn-ea"/>
              </a:rPr>
              <a:t>实验结果</a:t>
            </a:r>
            <a:endParaRPr lang="en-US" dirty="0"/>
          </a:p>
        </p:txBody>
      </p:sp>
      <p:sp>
        <p:nvSpPr>
          <p:cNvPr id="3" name="文本框 2"/>
          <p:cNvSpPr txBox="1"/>
          <p:nvPr/>
        </p:nvSpPr>
        <p:spPr>
          <a:xfrm>
            <a:off x="425224" y="1561926"/>
            <a:ext cx="8420516" cy="1200329"/>
          </a:xfrm>
          <a:prstGeom prst="rect">
            <a:avLst/>
          </a:prstGeom>
          <a:noFill/>
        </p:spPr>
        <p:txBody>
          <a:bodyPr wrap="square" rtlCol="0" anchor="t">
            <a:spAutoFit/>
          </a:bodyPr>
          <a:lstStyle/>
          <a:p>
            <a:r>
              <a:rPr lang="zh-CN" altLang="en-US" dirty="0">
                <a:latin typeface="楷体" panose="02010609060101010101" charset="-122"/>
                <a:ea typeface="楷体" panose="02010609060101010101" charset="-122"/>
                <a:cs typeface="楷体" panose="02010609060101010101" charset="-122"/>
              </a:rPr>
              <a:t>    事实上，</a:t>
            </a:r>
            <a:r>
              <a:rPr lang="zh-CN" altLang="en-US" dirty="0">
                <a:latin typeface="Times New Roman" panose="02020603050405020304" pitchFamily="18" charset="0"/>
                <a:ea typeface="楷体" panose="02010609060101010101" charset="-122"/>
                <a:cs typeface="Times New Roman" panose="02020603050405020304" pitchFamily="18" charset="0"/>
              </a:rPr>
              <a:t>Li </a:t>
            </a:r>
            <a:r>
              <a:rPr lang="zh-CN" altLang="en-US" dirty="0">
                <a:latin typeface="楷体" panose="02010609060101010101" charset="-122"/>
                <a:ea typeface="楷体" panose="02010609060101010101" charset="-122"/>
                <a:cs typeface="楷体" panose="02010609060101010101" charset="-122"/>
              </a:rPr>
              <a:t>等人中已经应用</a:t>
            </a:r>
            <a:r>
              <a:rPr lang="zh-CN" altLang="en-US" dirty="0">
                <a:latin typeface="Times New Roman" panose="02020603050405020304" pitchFamily="18" charset="0"/>
                <a:ea typeface="楷体" panose="02010609060101010101" charset="-122"/>
                <a:cs typeface="Times New Roman" panose="02020603050405020304" pitchFamily="18" charset="0"/>
              </a:rPr>
              <a:t> RSF</a:t>
            </a:r>
            <a:r>
              <a:rPr lang="zh-CN" altLang="en-US" dirty="0">
                <a:latin typeface="楷体" panose="02010609060101010101" charset="-122"/>
                <a:ea typeface="楷体" panose="02010609060101010101" charset="-122"/>
                <a:cs typeface="楷体" panose="02010609060101010101" charset="-122"/>
              </a:rPr>
              <a:t> 模型测试过这几个图像，并得到类似的分割结果，但是通过表2-1和表2-2中给出的用这两个模型处理图像的迭代次数和计算时间的比较，可以看出，</a:t>
            </a:r>
            <a:r>
              <a:rPr lang="zh-CN" altLang="en-US" dirty="0">
                <a:latin typeface="Times New Roman" panose="02020603050405020304" pitchFamily="18" charset="0"/>
                <a:ea typeface="楷体" panose="02010609060101010101" charset="-122"/>
                <a:cs typeface="Times New Roman" panose="02020603050405020304" pitchFamily="18" charset="0"/>
              </a:rPr>
              <a:t>GCRSF </a:t>
            </a:r>
            <a:r>
              <a:rPr lang="zh-CN" altLang="en-US" dirty="0">
                <a:latin typeface="楷体" panose="02010609060101010101" charset="-122"/>
                <a:ea typeface="楷体" panose="02010609060101010101" charset="-122"/>
                <a:cs typeface="楷体" panose="02010609060101010101" charset="-122"/>
              </a:rPr>
              <a:t>模型比 </a:t>
            </a:r>
            <a:r>
              <a:rPr lang="zh-CN" altLang="en-US" dirty="0">
                <a:latin typeface="Times New Roman" panose="02020603050405020304" pitchFamily="18" charset="0"/>
                <a:ea typeface="楷体" panose="02010609060101010101" charset="-122"/>
                <a:cs typeface="Times New Roman" panose="02020603050405020304" pitchFamily="18" charset="0"/>
              </a:rPr>
              <a:t>RSF</a:t>
            </a:r>
            <a:r>
              <a:rPr lang="zh-CN" altLang="en-US" dirty="0">
                <a:latin typeface="楷体" panose="02010609060101010101" charset="-122"/>
                <a:ea typeface="楷体" panose="02010609060101010101" charset="-122"/>
                <a:cs typeface="楷体" panose="02010609060101010101" charset="-122"/>
              </a:rPr>
              <a:t>模型要快得多。</a:t>
            </a:r>
            <a:r>
              <a:rPr lang="zh-CN" altLang="en-US" dirty="0">
                <a:latin typeface="Times New Roman" panose="02020603050405020304" pitchFamily="18" charset="0"/>
                <a:ea typeface="楷体" panose="02010609060101010101" charset="-122"/>
                <a:cs typeface="Times New Roman" panose="02020603050405020304" pitchFamily="18" charset="0"/>
              </a:rPr>
              <a:t>GCRSF </a:t>
            </a:r>
            <a:r>
              <a:rPr lang="zh-CN" altLang="en-US" dirty="0">
                <a:latin typeface="楷体" panose="02010609060101010101" charset="-122"/>
                <a:ea typeface="楷体" panose="02010609060101010101" charset="-122"/>
                <a:cs typeface="楷体" panose="02010609060101010101" charset="-122"/>
              </a:rPr>
              <a:t>模型可以快速地分割给定的图像，是由以下几点保证的。  </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9F2DF1EE-D8ED-42FA-802C-BE9EE4908F42}"/>
                  </a:ext>
                </a:extLst>
              </p:cNvPr>
              <p:cNvSpPr txBox="1"/>
              <p:nvPr/>
            </p:nvSpPr>
            <p:spPr>
              <a:xfrm>
                <a:off x="425225" y="2890384"/>
                <a:ext cx="8420516" cy="2586221"/>
              </a:xfrm>
              <a:prstGeom prst="rect">
                <a:avLst/>
              </a:prstGeom>
              <a:noFill/>
            </p:spPr>
            <p:txBody>
              <a:bodyPr wrap="square">
                <a:spAutoFit/>
              </a:bodyPr>
              <a:lstStyle/>
              <a:p>
                <a:pPr indent="457200"/>
                <a:r>
                  <a:rPr lang="zh-CN" altLang="en-US" dirty="0">
                    <a:latin typeface="Times New Roman" panose="02020603050405020304" pitchFamily="18" charset="0"/>
                    <a:ea typeface="楷体" panose="02010609060101010101" charset="-122"/>
                    <a:cs typeface="Times New Roman" panose="02020603050405020304" pitchFamily="18" charset="0"/>
                    <a:sym typeface="+mn-ea"/>
                  </a:rPr>
                  <a:t>GCRSF </a:t>
                </a:r>
                <a:r>
                  <a:rPr lang="zh-CN" altLang="en-US" dirty="0">
                    <a:latin typeface="楷体" panose="02010609060101010101" charset="-122"/>
                    <a:ea typeface="楷体" panose="02010609060101010101" charset="-122"/>
                    <a:cs typeface="楷体" panose="02010609060101010101" charset="-122"/>
                    <a:sym typeface="+mn-ea"/>
                  </a:rPr>
                  <a:t>能量泛函是凸的，这就保证了算法的快速收敛。</a:t>
                </a:r>
                <a:endParaRPr lang="en-US" altLang="zh-CN" dirty="0">
                  <a:latin typeface="楷体" panose="02010609060101010101" charset="-122"/>
                  <a:ea typeface="楷体" panose="02010609060101010101" charset="-122"/>
                  <a:cs typeface="楷体" panose="02010609060101010101" charset="-122"/>
                  <a:sym typeface="+mn-ea"/>
                </a:endParaRPr>
              </a:p>
              <a:p>
                <a:pPr indent="457200"/>
                <a:endParaRPr lang="zh-CN" altLang="en-US" dirty="0">
                  <a:latin typeface="楷体" panose="02010609060101010101" charset="-122"/>
                  <a:ea typeface="楷体" panose="02010609060101010101" charset="-122"/>
                  <a:cs typeface="楷体" panose="02010609060101010101" charset="-122"/>
                </a:endParaRPr>
              </a:p>
              <a:p>
                <a:pPr indent="457200"/>
                <a:r>
                  <a:rPr lang="zh-CN" altLang="en-US" dirty="0">
                    <a:latin typeface="楷体" panose="02010609060101010101" charset="-122"/>
                    <a:ea typeface="楷体" panose="02010609060101010101" charset="-122"/>
                    <a:cs typeface="楷体" panose="02010609060101010101" charset="-122"/>
                    <a:sym typeface="+mn-ea"/>
                  </a:rPr>
                  <a:t>其次，不需要重新初始化水平集函数</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sym typeface="+mn-ea"/>
                      </a:rPr>
                      <m:t> </m:t>
                    </m:r>
                    <m:r>
                      <a:rPr lang="en-US" altLang="zh-CN" i="1">
                        <a:latin typeface="Cambria Math" panose="02040503050406030204" charset="0"/>
                        <a:ea typeface="楷体" panose="02010609060101010101" charset="-122"/>
                        <a:cs typeface="Cambria Math" panose="02040503050406030204" charset="0"/>
                        <a:sym typeface="+mn-ea"/>
                      </a:rPr>
                      <m:t>𝜙</m:t>
                    </m:r>
                    <m:r>
                      <a:rPr lang="en-US" altLang="zh-CN" i="1">
                        <a:latin typeface="Cambria Math" panose="02040503050406030204" charset="0"/>
                        <a:ea typeface="楷体" panose="02010609060101010101" charset="-122"/>
                        <a:cs typeface="Cambria Math" panose="02040503050406030204" charset="0"/>
                        <a:sym typeface="+mn-ea"/>
                      </a:rPr>
                      <m:t> </m:t>
                    </m:r>
                  </m:oMath>
                </a14:m>
                <a:r>
                  <a:rPr lang="zh-CN" altLang="en-US" dirty="0">
                    <a:latin typeface="楷体" panose="02010609060101010101" charset="-122"/>
                    <a:ea typeface="楷体" panose="02010609060101010101" charset="-122"/>
                    <a:cs typeface="楷体" panose="02010609060101010101" charset="-122"/>
                    <a:sym typeface="+mn-ea"/>
                  </a:rPr>
                  <a:t>为它的零水平集的符号距离函数，只需要将水平集函数</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sym typeface="+mn-ea"/>
                      </a:rPr>
                      <m:t> </m:t>
                    </m:r>
                    <m:r>
                      <a:rPr lang="en-US" altLang="zh-CN" i="1">
                        <a:latin typeface="Cambria Math" panose="02040503050406030204" charset="0"/>
                        <a:ea typeface="楷体" panose="02010609060101010101" charset="-122"/>
                        <a:cs typeface="Cambria Math" panose="02040503050406030204" charset="0"/>
                        <a:sym typeface="+mn-ea"/>
                      </a:rPr>
                      <m:t>𝜙</m:t>
                    </m:r>
                    <m:r>
                      <a:rPr lang="en-US" altLang="zh-CN" i="1">
                        <a:latin typeface="Cambria Math" panose="02040503050406030204" charset="0"/>
                        <a:ea typeface="楷体" panose="02010609060101010101" charset="-122"/>
                        <a:cs typeface="Cambria Math" panose="02040503050406030204" charset="0"/>
                        <a:sym typeface="+mn-ea"/>
                      </a:rPr>
                      <m:t> </m:t>
                    </m:r>
                  </m:oMath>
                </a14:m>
                <a:r>
                  <a:rPr lang="zh-CN" altLang="en-US" dirty="0">
                    <a:latin typeface="楷体" panose="02010609060101010101" charset="-122"/>
                    <a:ea typeface="楷体" panose="02010609060101010101" charset="-122"/>
                    <a:cs typeface="楷体" panose="02010609060101010101" charset="-122"/>
                    <a:sym typeface="+mn-ea"/>
                  </a:rPr>
                  <a:t>简单地初始化为一个二值阶梯函数，并且在演变过程中将</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sym typeface="+mn-ea"/>
                      </a:rPr>
                      <m:t> </m:t>
                    </m:r>
                    <m:r>
                      <a:rPr lang="en-US" altLang="zh-CN" i="1">
                        <a:latin typeface="Cambria Math" panose="02040503050406030204" charset="0"/>
                        <a:ea typeface="楷体" panose="02010609060101010101" charset="-122"/>
                        <a:cs typeface="Cambria Math" panose="02040503050406030204" charset="0"/>
                        <a:sym typeface="+mn-ea"/>
                      </a:rPr>
                      <m:t>𝜙</m:t>
                    </m:r>
                    <m:r>
                      <a:rPr lang="en-US" altLang="zh-CN" i="1">
                        <a:latin typeface="Cambria Math" panose="02040503050406030204" charset="0"/>
                        <a:ea typeface="楷体" panose="02010609060101010101" charset="-122"/>
                        <a:cs typeface="Cambria Math" panose="02040503050406030204" charset="0"/>
                        <a:sym typeface="+mn-ea"/>
                      </a:rPr>
                      <m:t> </m:t>
                    </m:r>
                  </m:oMath>
                </a14:m>
                <a:r>
                  <a:rPr lang="zh-CN" altLang="en-US" dirty="0">
                    <a:latin typeface="楷体" panose="02010609060101010101" charset="-122"/>
                    <a:ea typeface="楷体" panose="02010609060101010101" charset="-122"/>
                    <a:cs typeface="楷体" panose="02010609060101010101" charset="-122"/>
                    <a:sym typeface="+mn-ea"/>
                  </a:rPr>
                  <a:t>限制在有限区间</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 [</m:t>
                    </m:r>
                    <m:sSub>
                      <m:sSubPr>
                        <m:ctrlPr>
                          <a:rPr lang="en-US" altLang="zh-CN"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𝑎</m:t>
                        </m:r>
                      </m:e>
                      <m:sub>
                        <m:r>
                          <a:rPr lang="en-US" altLang="zh-CN" i="1">
                            <a:latin typeface="Cambria Math" panose="02040503050406030204" charset="0"/>
                            <a:ea typeface="楷体" panose="02010609060101010101" charset="-122"/>
                            <a:cs typeface="Cambria Math" panose="02040503050406030204" charset="0"/>
                          </a:rPr>
                          <m:t>0</m:t>
                        </m:r>
                      </m:sub>
                    </m:sSub>
                    <m:r>
                      <a:rPr lang="en-US" altLang="zh-CN">
                        <a:latin typeface="Cambria Math" panose="02040503050406030204" charset="0"/>
                        <a:ea typeface="楷体" panose="02010609060101010101" charset="-122"/>
                        <a:cs typeface="Cambria Math" panose="02040503050406030204" charset="0"/>
                      </a:rPr>
                      <m:t>, </m:t>
                    </m:r>
                    <m:sSub>
                      <m:sSubPr>
                        <m:ctrlPr>
                          <a:rPr lang="en-US" altLang="zh-CN"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𝑏</m:t>
                        </m:r>
                      </m:e>
                      <m:sub>
                        <m:r>
                          <a:rPr lang="en-US" altLang="zh-CN" i="1">
                            <a:latin typeface="Cambria Math" panose="02040503050406030204" charset="0"/>
                            <a:ea typeface="楷体" panose="02010609060101010101" charset="-122"/>
                            <a:cs typeface="Cambria Math" panose="02040503050406030204" charset="0"/>
                          </a:rPr>
                          <m:t>0</m:t>
                        </m:r>
                      </m:sub>
                    </m:sSub>
                    <m:r>
                      <a:rPr lang="en-US" altLang="zh-CN" i="1">
                        <a:latin typeface="Cambria Math" panose="02040503050406030204" charset="0"/>
                        <a:ea typeface="楷体" panose="02010609060101010101" charset="-122"/>
                        <a:cs typeface="Cambria Math" panose="02040503050406030204" charset="0"/>
                      </a:rPr>
                      <m:t>]</m:t>
                    </m:r>
                  </m:oMath>
                </a14:m>
                <a:r>
                  <a:rPr lang="zh-CN" altLang="en-US" dirty="0">
                    <a:latin typeface="楷体" panose="02010609060101010101" charset="-122"/>
                    <a:ea typeface="楷体" panose="02010609060101010101" charset="-122"/>
                    <a:cs typeface="楷体" panose="02010609060101010101" charset="-122"/>
                    <a:sym typeface="+mn-ea"/>
                  </a:rPr>
                  <a:t>内即可，这样新的轮廓线很容易出现，而且曲线演变的速度也很快。</a:t>
                </a:r>
                <a:endParaRPr lang="en-US" altLang="zh-CN" dirty="0">
                  <a:latin typeface="楷体" panose="02010609060101010101" charset="-122"/>
                  <a:ea typeface="楷体" panose="02010609060101010101" charset="-122"/>
                  <a:cs typeface="楷体" panose="02010609060101010101" charset="-122"/>
                  <a:sym typeface="+mn-ea"/>
                </a:endParaRPr>
              </a:p>
              <a:p>
                <a:pPr indent="457200"/>
                <a:endParaRPr lang="zh-CN" altLang="en-US" dirty="0">
                  <a:latin typeface="楷体" panose="02010609060101010101" charset="-122"/>
                  <a:ea typeface="楷体" panose="02010609060101010101" charset="-122"/>
                  <a:cs typeface="楷体" panose="02010609060101010101" charset="-122"/>
                </a:endParaRPr>
              </a:p>
              <a:p>
                <a:pPr indent="457200"/>
                <a:r>
                  <a:rPr lang="zh-CN" altLang="en-US" dirty="0">
                    <a:latin typeface="楷体" panose="02010609060101010101" charset="-122"/>
                    <a:ea typeface="楷体" panose="02010609060101010101" charset="-122"/>
                    <a:cs typeface="楷体" panose="02010609060101010101" charset="-122"/>
                    <a:sym typeface="+mn-ea"/>
                  </a:rPr>
                  <a:t>最后，也是最重要的，可以应用快速的</a:t>
                </a:r>
                <a:r>
                  <a:rPr lang="zh-CN" altLang="en-US" dirty="0">
                    <a:latin typeface="Times New Roman" panose="02020603050405020304" pitchFamily="18" charset="0"/>
                    <a:ea typeface="楷体" panose="02010609060101010101" charset="-122"/>
                    <a:cs typeface="Times New Roman" panose="02020603050405020304" pitchFamily="18" charset="0"/>
                    <a:sym typeface="+mn-ea"/>
                  </a:rPr>
                  <a:t> Split Bregman </a:t>
                </a:r>
                <a:r>
                  <a:rPr lang="zh-CN" altLang="en-US" dirty="0">
                    <a:latin typeface="楷体" panose="02010609060101010101" charset="-122"/>
                    <a:ea typeface="楷体" panose="02010609060101010101" charset="-122"/>
                    <a:cs typeface="楷体" panose="02010609060101010101" charset="-122"/>
                    <a:sym typeface="+mn-ea"/>
                  </a:rPr>
                  <a:t>算法来极小化能量泛函</a:t>
                </a:r>
                <a14:m>
                  <m:oMath xmlns:m="http://schemas.openxmlformats.org/officeDocument/2006/math">
                    <m:sSup>
                      <m:sSupPr>
                        <m:ctrlPr>
                          <a:rPr lang="en-US" altLang="zh-CN" i="1">
                            <a:latin typeface="Cambria Math" panose="02040503050406030204" pitchFamily="18" charset="0"/>
                            <a:ea typeface="楷体" panose="02010609060101010101" charset="-122"/>
                            <a:cs typeface="Cambria Math" panose="02040503050406030204" charset="0"/>
                          </a:rPr>
                        </m:ctrlPr>
                      </m:sSupPr>
                      <m:e>
                        <m:r>
                          <a:rPr lang="en-US" altLang="zh-CN" i="1">
                            <a:latin typeface="Cambria Math" panose="02040503050406030204" charset="0"/>
                            <a:ea typeface="楷体" panose="02010609060101010101" charset="-122"/>
                            <a:cs typeface="Cambria Math" panose="02040503050406030204" charset="0"/>
                          </a:rPr>
                          <m:t>𝐸</m:t>
                        </m:r>
                      </m:e>
                      <m:sup>
                        <m:r>
                          <a:rPr lang="en-US" altLang="zh-CN" i="1">
                            <a:latin typeface="Cambria Math" panose="02040503050406030204" charset="0"/>
                            <a:ea typeface="楷体" panose="02010609060101010101" charset="-122"/>
                            <a:cs typeface="Cambria Math" panose="02040503050406030204" charset="0"/>
                          </a:rPr>
                          <m:t>𝐺𝐶𝑅𝑆𝐹</m:t>
                        </m:r>
                      </m:sup>
                    </m:sSup>
                    <m:r>
                      <a:rPr lang="en-US" altLang="zh-CN" i="1">
                        <a:latin typeface="Cambria Math" panose="02040503050406030204" charset="0"/>
                        <a:ea typeface="楷体" panose="02010609060101010101" charset="-122"/>
                        <a:cs typeface="Cambria Math" panose="02040503050406030204" charset="0"/>
                      </a:rPr>
                      <m:t> (</m:t>
                    </m:r>
                    <m:r>
                      <a:rPr lang="en-US" altLang="zh-CN" i="1">
                        <a:latin typeface="Cambria Math" panose="02040503050406030204" charset="0"/>
                        <a:ea typeface="楷体" panose="02010609060101010101" charset="-122"/>
                        <a:cs typeface="Cambria Math" panose="02040503050406030204" charset="0"/>
                      </a:rPr>
                      <m:t>𝜙</m:t>
                    </m:r>
                    <m:r>
                      <a:rPr lang="en-US" altLang="zh-CN" i="1">
                        <a:latin typeface="Cambria Math" panose="02040503050406030204" charset="0"/>
                        <a:ea typeface="楷体" panose="02010609060101010101" charset="-122"/>
                        <a:cs typeface="Cambria Math" panose="02040503050406030204" charset="0"/>
                      </a:rPr>
                      <m:t>) </m:t>
                    </m:r>
                  </m:oMath>
                </a14:m>
                <a:r>
                  <a:rPr lang="zh-CN" altLang="en-US" dirty="0">
                    <a:latin typeface="Cambria Math" panose="02040503050406030204" charset="0"/>
                    <a:ea typeface="楷体" panose="02010609060101010101" charset="-122"/>
                    <a:cs typeface="Cambria Math" panose="02040503050406030204" charset="0"/>
                  </a:rPr>
                  <a:t>。</a:t>
                </a:r>
                <a:endParaRPr lang="en-US" altLang="zh-CN" dirty="0">
                  <a:latin typeface="Cambria Math" panose="02040503050406030204" charset="0"/>
                  <a:ea typeface="楷体" panose="02010609060101010101" charset="-122"/>
                  <a:cs typeface="Cambria Math" panose="02040503050406030204" charset="0"/>
                </a:endParaRPr>
              </a:p>
            </p:txBody>
          </p:sp>
        </mc:Choice>
        <mc:Fallback xmlns="">
          <p:sp>
            <p:nvSpPr>
              <p:cNvPr id="10" name="文本框 9">
                <a:extLst>
                  <a:ext uri="{FF2B5EF4-FFF2-40B4-BE49-F238E27FC236}">
                    <a16:creationId xmlns:a16="http://schemas.microsoft.com/office/drawing/2014/main" id="{9F2DF1EE-D8ED-42FA-802C-BE9EE4908F42}"/>
                  </a:ext>
                </a:extLst>
              </p:cNvPr>
              <p:cNvSpPr txBox="1">
                <a:spLocks noRot="1" noChangeAspect="1" noMove="1" noResize="1" noEditPoints="1" noAdjustHandles="1" noChangeArrowheads="1" noChangeShapeType="1" noTextEdit="1"/>
              </p:cNvSpPr>
              <p:nvPr/>
            </p:nvSpPr>
            <p:spPr>
              <a:xfrm>
                <a:off x="425225" y="2890384"/>
                <a:ext cx="8420516" cy="2586221"/>
              </a:xfrm>
              <a:prstGeom prst="rect">
                <a:avLst/>
              </a:prstGeom>
              <a:blipFill>
                <a:blip r:embed="rId2"/>
                <a:stretch>
                  <a:fillRect l="-652" t="-1651" b="-2358"/>
                </a:stretch>
              </a:blipFill>
            </p:spPr>
            <p:txBody>
              <a:bodyPr/>
              <a:lstStyle/>
              <a:p>
                <a:r>
                  <a:rPr lang="zh-CN" altLang="en-US">
                    <a:noFill/>
                  </a:rPr>
                  <a:t> </a:t>
                </a:r>
              </a:p>
            </p:txBody>
          </p:sp>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53220" y="143120"/>
            <a:ext cx="5680723" cy="772648"/>
          </a:xfrm>
        </p:spPr>
        <p:txBody>
          <a:bodyPr/>
          <a:lstStyle/>
          <a:p>
            <a:r>
              <a:rPr lang="en-US" altLang="zh-CN" dirty="0">
                <a:cs typeface="微软雅黑" panose="020B0503020204020204" pitchFamily="34" charset="-122"/>
                <a:sym typeface="+mn-ea"/>
              </a:rPr>
              <a:t>2.4.2 </a:t>
            </a:r>
            <a:r>
              <a:rPr lang="zh-CN" altLang="en-US" dirty="0">
                <a:cs typeface="微软雅黑" panose="020B0503020204020204" pitchFamily="34" charset="-122"/>
                <a:sym typeface="+mn-ea"/>
              </a:rPr>
              <a:t>实验结果</a:t>
            </a:r>
            <a:endParaRPr lang="en-US" dirty="0"/>
          </a:p>
        </p:txBody>
      </p:sp>
      <p:sp>
        <p:nvSpPr>
          <p:cNvPr id="5" name="文本框 4">
            <a:extLst>
              <a:ext uri="{FF2B5EF4-FFF2-40B4-BE49-F238E27FC236}">
                <a16:creationId xmlns:a16="http://schemas.microsoft.com/office/drawing/2014/main" id="{AD010E30-5060-4D86-A36F-806F3791AEF5}"/>
              </a:ext>
            </a:extLst>
          </p:cNvPr>
          <p:cNvSpPr txBox="1"/>
          <p:nvPr/>
        </p:nvSpPr>
        <p:spPr>
          <a:xfrm>
            <a:off x="886760" y="4935235"/>
            <a:ext cx="7833398" cy="1200329"/>
          </a:xfrm>
          <a:prstGeom prst="rect">
            <a:avLst/>
          </a:prstGeom>
          <a:noFill/>
        </p:spPr>
        <p:txBody>
          <a:bodyPr wrap="square" rtlCol="0" anchor="t">
            <a:spAutoFit/>
          </a:bodyPr>
          <a:lstStyle/>
          <a:p>
            <a:pPr algn="l"/>
            <a:r>
              <a:rPr lang="zh-CN" altLang="en-US" dirty="0">
                <a:latin typeface="Times New Roman" panose="02020603050405020304" pitchFamily="18" charset="0"/>
                <a:ea typeface="楷体" panose="02010609060101010101" charset="-122"/>
              </a:rPr>
              <a:t> </a:t>
            </a:r>
            <a:endParaRPr lang="en-US" altLang="zh-CN" dirty="0">
              <a:latin typeface="Times New Roman" panose="02020603050405020304" pitchFamily="18" charset="0"/>
              <a:ea typeface="楷体" panose="02010609060101010101" charset="-122"/>
            </a:endParaRPr>
          </a:p>
          <a:p>
            <a:pPr algn="l"/>
            <a:r>
              <a:rPr lang="en-US" altLang="zh-CN" dirty="0">
                <a:latin typeface="Times New Roman" panose="02020603050405020304" pitchFamily="18" charset="0"/>
                <a:ea typeface="楷体" panose="02010609060101010101" charset="-122"/>
              </a:rPr>
              <a:t>        </a:t>
            </a:r>
            <a:r>
              <a:rPr lang="zh-CN" altLang="en-US" dirty="0">
                <a:latin typeface="Times New Roman" panose="02020603050405020304" pitchFamily="18" charset="0"/>
                <a:ea typeface="楷体" panose="02010609060101010101" charset="-122"/>
              </a:rPr>
              <a:t>这里实验的迭代次数和计算时间是在</a:t>
            </a:r>
            <a:r>
              <a:rPr lang="en-US" altLang="zh-CN" dirty="0">
                <a:latin typeface="Times New Roman" panose="02020603050405020304" pitchFamily="18" charset="0"/>
                <a:ea typeface="楷体" panose="02010609060101010101" charset="-122"/>
              </a:rPr>
              <a:t>Intel(R) Core(TM)2 Quad CPU Q8200</a:t>
            </a:r>
            <a:r>
              <a:rPr lang="zh-CN" altLang="en-US" dirty="0">
                <a:latin typeface="Times New Roman" panose="02020603050405020304" pitchFamily="18" charset="0"/>
                <a:ea typeface="楷体" panose="02010609060101010101" charset="-122"/>
              </a:rPr>
              <a:t>，</a:t>
            </a:r>
            <a:r>
              <a:rPr lang="en-US" altLang="zh-CN" dirty="0">
                <a:latin typeface="Times New Roman" panose="02020603050405020304" pitchFamily="18" charset="0"/>
                <a:ea typeface="楷体" panose="02010609060101010101" charset="-122"/>
              </a:rPr>
              <a:t>2.33GHz</a:t>
            </a:r>
            <a:r>
              <a:rPr lang="zh-CN" altLang="en-US" dirty="0">
                <a:latin typeface="Times New Roman" panose="02020603050405020304" pitchFamily="18" charset="0"/>
                <a:ea typeface="楷体" panose="02010609060101010101" charset="-122"/>
              </a:rPr>
              <a:t>，</a:t>
            </a:r>
            <a:r>
              <a:rPr lang="en-US" altLang="zh-CN" dirty="0">
                <a:latin typeface="Times New Roman" panose="02020603050405020304" pitchFamily="18" charset="0"/>
                <a:ea typeface="楷体" panose="02010609060101010101" charset="-122"/>
              </a:rPr>
              <a:t>2GB RAM </a:t>
            </a:r>
            <a:r>
              <a:rPr lang="zh-CN" altLang="en-US" dirty="0">
                <a:latin typeface="Times New Roman" panose="02020603050405020304" pitchFamily="18" charset="0"/>
                <a:ea typeface="楷体" panose="02010609060101010101" charset="-122"/>
              </a:rPr>
              <a:t>的</a:t>
            </a:r>
            <a:r>
              <a:rPr lang="en-US" altLang="zh-CN" dirty="0">
                <a:latin typeface="Times New Roman" panose="02020603050405020304" pitchFamily="18" charset="0"/>
                <a:ea typeface="楷体" panose="02010609060101010101" charset="-122"/>
              </a:rPr>
              <a:t>ACPI </a:t>
            </a:r>
            <a:r>
              <a:rPr lang="zh-CN" altLang="en-US" dirty="0">
                <a:latin typeface="Times New Roman" panose="02020603050405020304" pitchFamily="18" charset="0"/>
                <a:ea typeface="楷体" panose="02010609060101010101" charset="-122"/>
              </a:rPr>
              <a:t>多处理器个人计算机，</a:t>
            </a:r>
            <a:r>
              <a:rPr lang="en-US" altLang="zh-CN" dirty="0">
                <a:latin typeface="Times New Roman" panose="02020603050405020304" pitchFamily="18" charset="0"/>
                <a:ea typeface="楷体" panose="02010609060101010101" charset="-122"/>
              </a:rPr>
              <a:t>Windows XP </a:t>
            </a:r>
            <a:r>
              <a:rPr lang="zh-CN" altLang="en-US" dirty="0">
                <a:latin typeface="Times New Roman" panose="02020603050405020304" pitchFamily="18" charset="0"/>
                <a:ea typeface="楷体" panose="02010609060101010101" charset="-122"/>
              </a:rPr>
              <a:t>系统下的</a:t>
            </a:r>
            <a:r>
              <a:rPr lang="en-US" altLang="zh-CN" dirty="0">
                <a:latin typeface="Times New Roman" panose="02020603050405020304" pitchFamily="18" charset="0"/>
                <a:ea typeface="楷体" panose="02010609060101010101" charset="-122"/>
              </a:rPr>
              <a:t>MATLAB R2010a </a:t>
            </a:r>
            <a:r>
              <a:rPr lang="zh-CN" altLang="en-US" dirty="0">
                <a:latin typeface="Times New Roman" panose="02020603050405020304" pitchFamily="18" charset="0"/>
                <a:ea typeface="楷体" panose="02010609060101010101" charset="-122"/>
              </a:rPr>
              <a:t>上运行</a:t>
            </a:r>
            <a:r>
              <a:rPr lang="en-US" altLang="zh-CN" dirty="0" err="1">
                <a:latin typeface="Times New Roman" panose="02020603050405020304" pitchFamily="18" charset="0"/>
                <a:ea typeface="楷体" panose="02010609060101010101" charset="-122"/>
              </a:rPr>
              <a:t>Matlab</a:t>
            </a:r>
            <a:r>
              <a:rPr lang="en-US" altLang="zh-CN" dirty="0">
                <a:latin typeface="Times New Roman" panose="02020603050405020304" pitchFamily="18" charset="0"/>
                <a:ea typeface="楷体" panose="02010609060101010101" charset="-122"/>
              </a:rPr>
              <a:t> </a:t>
            </a:r>
            <a:r>
              <a:rPr lang="zh-CN" altLang="en-US" dirty="0">
                <a:latin typeface="Times New Roman" panose="02020603050405020304" pitchFamily="18" charset="0"/>
                <a:ea typeface="楷体" panose="02010609060101010101" charset="-122"/>
              </a:rPr>
              <a:t>程式记录得到的。</a:t>
            </a:r>
          </a:p>
        </p:txBody>
      </p:sp>
      <p:pic>
        <p:nvPicPr>
          <p:cNvPr id="6" name="图片 5">
            <a:extLst>
              <a:ext uri="{FF2B5EF4-FFF2-40B4-BE49-F238E27FC236}">
                <a16:creationId xmlns:a16="http://schemas.microsoft.com/office/drawing/2014/main" id="{C6DF3CEA-C73A-4D98-A98D-8054DFB38651}"/>
              </a:ext>
            </a:extLst>
          </p:cNvPr>
          <p:cNvPicPr>
            <a:picLocks noChangeAspect="1"/>
          </p:cNvPicPr>
          <p:nvPr/>
        </p:nvPicPr>
        <p:blipFill>
          <a:blip r:embed="rId2"/>
          <a:stretch>
            <a:fillRect/>
          </a:stretch>
        </p:blipFill>
        <p:spPr>
          <a:xfrm>
            <a:off x="1269564" y="1045887"/>
            <a:ext cx="6604872" cy="385811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53220" y="143120"/>
            <a:ext cx="5680723" cy="772648"/>
          </a:xfrm>
        </p:spPr>
        <p:txBody>
          <a:bodyPr/>
          <a:lstStyle/>
          <a:p>
            <a:r>
              <a:rPr lang="en-US" altLang="zh-CN" dirty="0">
                <a:cs typeface="微软雅黑" panose="020B0503020204020204" pitchFamily="34" charset="-122"/>
                <a:sym typeface="+mn-ea"/>
              </a:rPr>
              <a:t>2.4.2 </a:t>
            </a:r>
            <a:r>
              <a:rPr lang="zh-CN" altLang="en-US" dirty="0">
                <a:cs typeface="微软雅黑" panose="020B0503020204020204" pitchFamily="34" charset="-122"/>
                <a:sym typeface="+mn-ea"/>
              </a:rPr>
              <a:t>实验结果</a:t>
            </a:r>
            <a:endParaRPr lang="en-US" dirty="0"/>
          </a:p>
        </p:txBody>
      </p:sp>
      <mc:AlternateContent xmlns:mc="http://schemas.openxmlformats.org/markup-compatibility/2006" xmlns:a14="http://schemas.microsoft.com/office/drawing/2010/main">
        <mc:Choice Requires="a14">
          <p:sp>
            <p:nvSpPr>
              <p:cNvPr id="8" name="文本框 7"/>
              <p:cNvSpPr txBox="1"/>
              <p:nvPr/>
            </p:nvSpPr>
            <p:spPr>
              <a:xfrm>
                <a:off x="1053465" y="2385695"/>
                <a:ext cx="7734300" cy="3138170"/>
              </a:xfrm>
              <a:prstGeom prst="rect">
                <a:avLst/>
              </a:prstGeom>
              <a:noFill/>
            </p:spPr>
            <p:txBody>
              <a:bodyPr wrap="square" rtlCol="0" anchor="t">
                <a:spAutoFit/>
              </a:bodyPr>
              <a:lstStyle/>
              <a:p>
                <a:pPr marL="285750" indent="-285750">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sym typeface="+mn-ea"/>
                  </a:rPr>
                  <a:t>对于图 2-3中的每一个图像，给出原来的带有</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sym typeface="+mn-ea"/>
                      </a:rPr>
                      <m:t> </m:t>
                    </m:r>
                    <m:r>
                      <a:rPr lang="en-US" altLang="zh-CN" i="1">
                        <a:latin typeface="Cambria Math" panose="02040503050406030204" charset="0"/>
                        <a:ea typeface="楷体" panose="02010609060101010101" charset="-122"/>
                        <a:cs typeface="Cambria Math" panose="02040503050406030204" charset="0"/>
                        <a:sym typeface="+mn-ea"/>
                      </a:rPr>
                      <m:t>𝜇</m:t>
                    </m:r>
                    <m:r>
                      <a:rPr lang="en-US" altLang="zh-CN" i="1">
                        <a:latin typeface="Cambria Math" panose="02040503050406030204" charset="0"/>
                        <a:ea typeface="楷体" panose="02010609060101010101" charset="-122"/>
                        <a:cs typeface="Cambria Math" panose="02040503050406030204" charset="0"/>
                        <a:sym typeface="+mn-ea"/>
                      </a:rPr>
                      <m:t>𝒫</m:t>
                    </m:r>
                    <m:r>
                      <a:rPr lang="en-US" altLang="zh-CN" i="1">
                        <a:latin typeface="Cambria Math" panose="02040503050406030204" charset="0"/>
                        <a:ea typeface="楷体" panose="02010609060101010101" charset="-122"/>
                        <a:cs typeface="Cambria Math" panose="02040503050406030204" charset="0"/>
                        <a:sym typeface="+mn-ea"/>
                      </a:rPr>
                      <m:t>(</m:t>
                    </m:r>
                    <m:r>
                      <a:rPr lang="en-US" altLang="zh-CN" i="1">
                        <a:latin typeface="Cambria Math" panose="02040503050406030204" charset="0"/>
                        <a:ea typeface="楷体" panose="02010609060101010101" charset="-122"/>
                        <a:cs typeface="Cambria Math" panose="02040503050406030204" charset="0"/>
                        <a:sym typeface="+mn-ea"/>
                      </a:rPr>
                      <m:t>𝜙</m:t>
                    </m:r>
                    <m:r>
                      <a:rPr lang="en-US" altLang="zh-CN" i="1">
                        <a:latin typeface="Cambria Math" panose="02040503050406030204" charset="0"/>
                        <a:ea typeface="楷体" panose="02010609060101010101" charset="-122"/>
                        <a:cs typeface="Cambria Math" panose="02040503050406030204" charset="0"/>
                        <a:sym typeface="+mn-ea"/>
                      </a:rPr>
                      <m:t>) </m:t>
                    </m:r>
                  </m:oMath>
                </a14:m>
                <a:r>
                  <a:rPr lang="zh-CN" altLang="en-US" dirty="0">
                    <a:latin typeface="楷体" panose="02010609060101010101" charset="-122"/>
                    <a:ea typeface="楷体" panose="02010609060101010101" charset="-122"/>
                    <a:cs typeface="楷体" panose="02010609060101010101" charset="-122"/>
                    <a:sym typeface="+mn-ea"/>
                  </a:rPr>
                  <a:t>的能量（红线），去掉</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sym typeface="+mn-ea"/>
                      </a:rPr>
                      <m:t>𝜇</m:t>
                    </m:r>
                    <m:r>
                      <a:rPr lang="en-US" altLang="zh-CN" i="1">
                        <a:latin typeface="Cambria Math" panose="02040503050406030204" charset="0"/>
                        <a:ea typeface="楷体" panose="02010609060101010101" charset="-122"/>
                        <a:cs typeface="Cambria Math" panose="02040503050406030204" charset="0"/>
                        <a:sym typeface="+mn-ea"/>
                      </a:rPr>
                      <m:t>𝒫</m:t>
                    </m:r>
                    <m:r>
                      <a:rPr lang="en-US" altLang="zh-CN" i="1">
                        <a:latin typeface="Cambria Math" panose="02040503050406030204" charset="0"/>
                        <a:ea typeface="楷体" panose="02010609060101010101" charset="-122"/>
                        <a:cs typeface="Cambria Math" panose="02040503050406030204" charset="0"/>
                        <a:sym typeface="+mn-ea"/>
                      </a:rPr>
                      <m:t>(</m:t>
                    </m:r>
                    <m:r>
                      <a:rPr lang="en-US" altLang="zh-CN" i="1">
                        <a:latin typeface="Cambria Math" panose="02040503050406030204" charset="0"/>
                        <a:ea typeface="楷体" panose="02010609060101010101" charset="-122"/>
                        <a:cs typeface="Cambria Math" panose="02040503050406030204" charset="0"/>
                        <a:sym typeface="+mn-ea"/>
                      </a:rPr>
                      <m:t>𝜙</m:t>
                    </m:r>
                    <m:r>
                      <a:rPr lang="en-US" altLang="zh-CN" i="1">
                        <a:latin typeface="Cambria Math" panose="02040503050406030204" charset="0"/>
                        <a:ea typeface="楷体" panose="02010609060101010101" charset="-122"/>
                        <a:cs typeface="Cambria Math" panose="02040503050406030204" charset="0"/>
                        <a:sym typeface="+mn-ea"/>
                      </a:rPr>
                      <m:t>) </m:t>
                    </m:r>
                  </m:oMath>
                </a14:m>
                <a:r>
                  <a:rPr lang="zh-CN" altLang="en-US" dirty="0">
                    <a:latin typeface="楷体" panose="02010609060101010101" charset="-122"/>
                    <a:ea typeface="楷体" panose="02010609060101010101" charset="-122"/>
                    <a:cs typeface="楷体" panose="02010609060101010101" charset="-122"/>
                    <a:sym typeface="+mn-ea"/>
                  </a:rPr>
                  <a:t>后的能</a:t>
                </a:r>
                <a:r>
                  <a:rPr lang="zh-CN" altLang="en-US" dirty="0">
                    <a:latin typeface="楷体" panose="02010609060101010101" charset="-122"/>
                    <a:ea typeface="楷体" panose="02010609060101010101" charset="-122"/>
                    <a:cs typeface="楷体" panose="02010609060101010101" charset="-122"/>
                  </a:rPr>
                  <a:t>量（蓝线）和</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sym typeface="+mn-ea"/>
                      </a:rPr>
                      <m:t>𝜇</m:t>
                    </m:r>
                    <m:r>
                      <a:rPr lang="en-US" altLang="zh-CN" i="1">
                        <a:latin typeface="Cambria Math" panose="02040503050406030204" charset="0"/>
                        <a:ea typeface="楷体" panose="02010609060101010101" charset="-122"/>
                        <a:cs typeface="Cambria Math" panose="02040503050406030204" charset="0"/>
                        <a:sym typeface="+mn-ea"/>
                      </a:rPr>
                      <m:t>𝒫</m:t>
                    </m:r>
                    <m:r>
                      <a:rPr lang="en-US" altLang="zh-CN" i="1">
                        <a:latin typeface="Cambria Math" panose="02040503050406030204" charset="0"/>
                        <a:ea typeface="楷体" panose="02010609060101010101" charset="-122"/>
                        <a:cs typeface="Cambria Math" panose="02040503050406030204" charset="0"/>
                        <a:sym typeface="+mn-ea"/>
                      </a:rPr>
                      <m:t>(</m:t>
                    </m:r>
                    <m:r>
                      <a:rPr lang="en-US" altLang="zh-CN" i="1">
                        <a:latin typeface="Cambria Math" panose="02040503050406030204" charset="0"/>
                        <a:ea typeface="楷体" panose="02010609060101010101" charset="-122"/>
                        <a:cs typeface="Cambria Math" panose="02040503050406030204" charset="0"/>
                        <a:sym typeface="+mn-ea"/>
                      </a:rPr>
                      <m:t>𝜙</m:t>
                    </m:r>
                    <m:r>
                      <a:rPr lang="en-US" altLang="zh-CN" i="1">
                        <a:latin typeface="Cambria Math" panose="02040503050406030204" charset="0"/>
                        <a:ea typeface="楷体" panose="02010609060101010101" charset="-122"/>
                        <a:cs typeface="Cambria Math" panose="02040503050406030204" charset="0"/>
                        <a:sym typeface="+mn-ea"/>
                      </a:rPr>
                      <m:t>) </m:t>
                    </m:r>
                  </m:oMath>
                </a14:m>
                <a:r>
                  <a:rPr lang="zh-CN" altLang="en-US" dirty="0">
                    <a:latin typeface="楷体" panose="02010609060101010101" charset="-122"/>
                    <a:ea typeface="楷体" panose="02010609060101010101" charset="-122"/>
                    <a:cs typeface="楷体" panose="02010609060101010101" charset="-122"/>
                  </a:rPr>
                  <a:t>这一项自身的能量（绿线）三者大小的比较，如图 2-4 所示。</a:t>
                </a:r>
              </a:p>
              <a:p>
                <a:pPr marL="285750" indent="-285750">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rPr>
                  <a:t>对于图 2-4 中的各个子图，横轴表示迭代次数，纵轴表示能量的大小。可以明显地看出，带不带最后一项</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sym typeface="+mn-ea"/>
                      </a:rPr>
                      <m:t>𝜇</m:t>
                    </m:r>
                    <m:r>
                      <a:rPr lang="en-US" altLang="zh-CN" i="1">
                        <a:latin typeface="Cambria Math" panose="02040503050406030204" charset="0"/>
                        <a:ea typeface="楷体" panose="02010609060101010101" charset="-122"/>
                        <a:cs typeface="Cambria Math" panose="02040503050406030204" charset="0"/>
                        <a:sym typeface="+mn-ea"/>
                      </a:rPr>
                      <m:t>𝒫</m:t>
                    </m:r>
                    <m:r>
                      <a:rPr lang="en-US" altLang="zh-CN" i="1">
                        <a:latin typeface="Cambria Math" panose="02040503050406030204" charset="0"/>
                        <a:ea typeface="楷体" panose="02010609060101010101" charset="-122"/>
                        <a:cs typeface="Cambria Math" panose="02040503050406030204" charset="0"/>
                        <a:sym typeface="+mn-ea"/>
                      </a:rPr>
                      <m:t>(</m:t>
                    </m:r>
                    <m:r>
                      <a:rPr lang="en-US" altLang="zh-CN" i="1">
                        <a:latin typeface="Cambria Math" panose="02040503050406030204" charset="0"/>
                        <a:ea typeface="楷体" panose="02010609060101010101" charset="-122"/>
                        <a:cs typeface="Cambria Math" panose="02040503050406030204" charset="0"/>
                        <a:sym typeface="+mn-ea"/>
                      </a:rPr>
                      <m:t>𝜙</m:t>
                    </m:r>
                    <m:r>
                      <a:rPr lang="en-US" altLang="zh-CN" i="1">
                        <a:latin typeface="Cambria Math" panose="02040503050406030204" charset="0"/>
                        <a:ea typeface="楷体" panose="02010609060101010101" charset="-122"/>
                        <a:cs typeface="Cambria Math" panose="02040503050406030204" charset="0"/>
                        <a:sym typeface="+mn-ea"/>
                      </a:rPr>
                      <m:t>) </m:t>
                    </m:r>
                  </m:oMath>
                </a14:m>
                <a:r>
                  <a:rPr lang="zh-CN" altLang="en-US" dirty="0">
                    <a:latin typeface="楷体" panose="02010609060101010101" charset="-122"/>
                    <a:ea typeface="楷体" panose="02010609060101010101" charset="-122"/>
                    <a:cs typeface="楷体" panose="02010609060101010101" charset="-122"/>
                  </a:rPr>
                  <a:t>的能量变化形状几乎是一样的，而且</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sym typeface="+mn-ea"/>
                      </a:rPr>
                      <m:t>𝜇</m:t>
                    </m:r>
                    <m:r>
                      <a:rPr lang="en-US" altLang="zh-CN" i="1">
                        <a:latin typeface="Cambria Math" panose="02040503050406030204" charset="0"/>
                        <a:ea typeface="楷体" panose="02010609060101010101" charset="-122"/>
                        <a:cs typeface="Cambria Math" panose="02040503050406030204" charset="0"/>
                        <a:sym typeface="+mn-ea"/>
                      </a:rPr>
                      <m:t>𝒫</m:t>
                    </m:r>
                    <m:r>
                      <a:rPr lang="en-US" altLang="zh-CN" i="1">
                        <a:latin typeface="Cambria Math" panose="02040503050406030204" charset="0"/>
                        <a:ea typeface="楷体" panose="02010609060101010101" charset="-122"/>
                        <a:cs typeface="Cambria Math" panose="02040503050406030204" charset="0"/>
                        <a:sym typeface="+mn-ea"/>
                      </a:rPr>
                      <m:t>(</m:t>
                    </m:r>
                    <m:r>
                      <a:rPr lang="en-US" altLang="zh-CN" i="1">
                        <a:latin typeface="Cambria Math" panose="02040503050406030204" charset="0"/>
                        <a:ea typeface="楷体" panose="02010609060101010101" charset="-122"/>
                        <a:cs typeface="Cambria Math" panose="02040503050406030204" charset="0"/>
                        <a:sym typeface="+mn-ea"/>
                      </a:rPr>
                      <m:t>𝜙</m:t>
                    </m:r>
                    <m:r>
                      <a:rPr lang="en-US" altLang="zh-CN" i="1">
                        <a:latin typeface="Cambria Math" panose="02040503050406030204" charset="0"/>
                        <a:ea typeface="楷体" panose="02010609060101010101" charset="-122"/>
                        <a:cs typeface="Cambria Math" panose="02040503050406030204" charset="0"/>
                        <a:sym typeface="+mn-ea"/>
                      </a:rPr>
                      <m:t>) </m:t>
                    </m:r>
                  </m:oMath>
                </a14:m>
                <a:r>
                  <a:rPr lang="zh-CN" altLang="en-US" dirty="0">
                    <a:latin typeface="楷体" panose="02010609060101010101" charset="-122"/>
                    <a:ea typeface="楷体" panose="02010609060101010101" charset="-122"/>
                    <a:cs typeface="楷体" panose="02010609060101010101" charset="-122"/>
                  </a:rPr>
                  <a:t>自身的大小相对于总能量的大小是非常小的，因此可以被忽略。</a:t>
                </a:r>
              </a:p>
              <a:p>
                <a:pPr marL="285750" indent="-285750">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rPr>
                  <a:t>图 2-3中的结果也显示去掉这一项并不会影响</a:t>
                </a:r>
                <a:r>
                  <a:rPr lang="zh-CN" altLang="en-US" dirty="0">
                    <a:latin typeface="Times New Roman" panose="02020603050405020304" pitchFamily="18" charset="0"/>
                    <a:ea typeface="楷体" panose="02010609060101010101" charset="-122"/>
                    <a:cs typeface="Times New Roman" panose="02020603050405020304" pitchFamily="18" charset="0"/>
                  </a:rPr>
                  <a:t> GCRSF </a:t>
                </a:r>
                <a:r>
                  <a:rPr lang="zh-CN" altLang="en-US" dirty="0">
                    <a:latin typeface="楷体" panose="02010609060101010101" charset="-122"/>
                    <a:ea typeface="楷体" panose="02010609060101010101" charset="-122"/>
                    <a:cs typeface="楷体" panose="02010609060101010101" charset="-122"/>
                  </a:rPr>
                  <a:t>模型的效果，而且去掉该项保证了 GCS 方法和</a:t>
                </a:r>
                <a:r>
                  <a:rPr lang="zh-CN" altLang="en-US" dirty="0">
                    <a:latin typeface="Times New Roman" panose="02020603050405020304" pitchFamily="18" charset="0"/>
                    <a:ea typeface="楷体" panose="02010609060101010101" charset="-122"/>
                    <a:cs typeface="Times New Roman" panose="02020603050405020304" pitchFamily="18" charset="0"/>
                  </a:rPr>
                  <a:t> Split Bregman </a:t>
                </a:r>
                <a:r>
                  <a:rPr lang="zh-CN" altLang="en-US" dirty="0">
                    <a:latin typeface="楷体" panose="02010609060101010101" charset="-122"/>
                    <a:ea typeface="楷体" panose="02010609060101010101" charset="-122"/>
                    <a:cs typeface="楷体" panose="02010609060101010101" charset="-122"/>
                  </a:rPr>
                  <a:t>方法的应用，从而使得新提出的</a:t>
                </a:r>
                <a:r>
                  <a:rPr lang="zh-CN" altLang="en-US" dirty="0">
                    <a:latin typeface="Times New Roman" panose="02020603050405020304" pitchFamily="18" charset="0"/>
                    <a:ea typeface="楷体" panose="02010609060101010101" charset="-122"/>
                    <a:cs typeface="Times New Roman" panose="02020603050405020304" pitchFamily="18" charset="0"/>
                  </a:rPr>
                  <a:t> GCRSF </a:t>
                </a:r>
                <a:r>
                  <a:rPr lang="zh-CN" altLang="en-US" dirty="0">
                    <a:latin typeface="楷体" panose="02010609060101010101" charset="-122"/>
                    <a:ea typeface="楷体" panose="02010609060101010101" charset="-122"/>
                    <a:cs typeface="楷体" panose="02010609060101010101" charset="-122"/>
                  </a:rPr>
                  <a:t>模型比原来的</a:t>
                </a:r>
                <a:r>
                  <a:rPr lang="zh-CN" altLang="en-US" dirty="0">
                    <a:latin typeface="Times New Roman" panose="02020603050405020304" pitchFamily="18" charset="0"/>
                    <a:ea typeface="楷体" panose="02010609060101010101" charset="-122"/>
                    <a:cs typeface="Times New Roman" panose="02020603050405020304" pitchFamily="18" charset="0"/>
                  </a:rPr>
                  <a:t> RSF </a:t>
                </a:r>
                <a:r>
                  <a:rPr lang="zh-CN" altLang="en-US" dirty="0">
                    <a:latin typeface="楷体" panose="02010609060101010101" charset="-122"/>
                    <a:ea typeface="楷体" panose="02010609060101010101" charset="-122"/>
                    <a:cs typeface="楷体" panose="02010609060101010101" charset="-122"/>
                  </a:rPr>
                  <a:t>模型快得多，这可以由表 2-1 和表 2-2 看出。</a:t>
                </a:r>
              </a:p>
            </p:txBody>
          </p:sp>
        </mc:Choice>
        <mc:Fallback xmlns="">
          <p:sp>
            <p:nvSpPr>
              <p:cNvPr id="8" name="文本框 7"/>
              <p:cNvSpPr txBox="1">
                <a:spLocks noRot="1" noChangeAspect="1" noMove="1" noResize="1" noEditPoints="1" noAdjustHandles="1" noChangeArrowheads="1" noChangeShapeType="1" noTextEdit="1"/>
              </p:cNvSpPr>
              <p:nvPr/>
            </p:nvSpPr>
            <p:spPr>
              <a:xfrm>
                <a:off x="1053465" y="2385695"/>
                <a:ext cx="7734300" cy="3138170"/>
              </a:xfrm>
              <a:prstGeom prst="rect">
                <a:avLst/>
              </a:prstGeom>
              <a:blipFill rotWithShape="1">
                <a:blip r:embed="rId2"/>
                <a:stretch>
                  <a:fillRect/>
                </a:stretch>
              </a:blipFill>
            </p:spPr>
            <p:txBody>
              <a:bodyPr/>
              <a:lstStyle/>
              <a:p>
                <a:r>
                  <a:rPr lang="zh-CN" altLang="en-US">
                    <a:noFill/>
                  </a:rPr>
                  <a:t> </a:t>
                </a:r>
              </a:p>
            </p:txBody>
          </p:sp>
        </mc:Fallback>
      </mc:AlternateContent>
      <p:sp>
        <p:nvSpPr>
          <p:cNvPr id="12" name="文本框 11"/>
          <p:cNvSpPr txBox="1"/>
          <p:nvPr/>
        </p:nvSpPr>
        <p:spPr>
          <a:xfrm>
            <a:off x="1053465" y="1278255"/>
            <a:ext cx="7734300" cy="1095813"/>
          </a:xfrm>
          <a:prstGeom prst="rect">
            <a:avLst/>
          </a:prstGeom>
          <a:noFill/>
        </p:spPr>
        <p:txBody>
          <a:bodyPr wrap="square" rtlCol="0" anchor="t">
            <a:spAutoFit/>
          </a:bodyPr>
          <a:lstStyle/>
          <a:p>
            <a:pPr algn="l">
              <a:lnSpc>
                <a:spcPct val="125000"/>
              </a:lnSpc>
            </a:pPr>
            <a:r>
              <a:rPr lang="zh-CN" altLang="en-US" dirty="0">
                <a:latin typeface="Times New Roman" panose="02020603050405020304" pitchFamily="18" charset="0"/>
                <a:ea typeface="楷体" panose="02010609060101010101" pitchFamily="49" charset="-122"/>
                <a:cs typeface="楷体" panose="02010609060101010101" charset="-122"/>
              </a:rPr>
              <a:t>在提出</a:t>
            </a:r>
            <a:r>
              <a:rPr lang="zh-CN" altLang="en-US" dirty="0">
                <a:latin typeface="Times New Roman" panose="02020603050405020304" pitchFamily="18" charset="0"/>
                <a:ea typeface="楷体" panose="02010609060101010101" pitchFamily="49" charset="-122"/>
                <a:cs typeface="Times New Roman" panose="02020603050405020304" pitchFamily="18" charset="0"/>
              </a:rPr>
              <a:t> GCRSF </a:t>
            </a:r>
            <a:r>
              <a:rPr lang="zh-CN" altLang="en-US" dirty="0">
                <a:latin typeface="Times New Roman" panose="02020603050405020304" pitchFamily="18" charset="0"/>
                <a:ea typeface="楷体" panose="02010609060101010101" pitchFamily="49" charset="-122"/>
                <a:cs typeface="楷体" panose="02010609060101010101" charset="-122"/>
              </a:rPr>
              <a:t>模型的过程中，去掉了原</a:t>
            </a:r>
            <a:r>
              <a:rPr lang="zh-CN" altLang="en-US" dirty="0">
                <a:latin typeface="Times New Roman" panose="02020603050405020304" pitchFamily="18" charset="0"/>
                <a:ea typeface="楷体" panose="02010609060101010101" pitchFamily="49" charset="-122"/>
                <a:cs typeface="Times New Roman" panose="02020603050405020304" pitchFamily="18" charset="0"/>
              </a:rPr>
              <a:t> RSF </a:t>
            </a:r>
            <a:r>
              <a:rPr lang="zh-CN" altLang="en-US" dirty="0">
                <a:latin typeface="Times New Roman" panose="02020603050405020304" pitchFamily="18" charset="0"/>
                <a:ea typeface="楷体" panose="02010609060101010101" pitchFamily="49" charset="-122"/>
                <a:cs typeface="楷体" panose="02010609060101010101" charset="-122"/>
              </a:rPr>
              <a:t>模型梯度下降流方程(2-1)中的第三项                                 ，</a:t>
            </a:r>
            <a:r>
              <a:rPr lang="zh-CN" altLang="en-US" sz="1800" b="0" i="0" u="none" strike="noStrike" baseline="0" dirty="0">
                <a:latin typeface="Times New Roman" panose="02020603050405020304" pitchFamily="18" charset="0"/>
                <a:ea typeface="楷体" panose="02010609060101010101" pitchFamily="49" charset="-122"/>
              </a:rPr>
              <a:t>这一项对应于</a:t>
            </a:r>
            <a:r>
              <a:rPr lang="en-US" altLang="zh-CN" sz="1800" b="0" i="0" u="none" strike="noStrike" baseline="0" dirty="0">
                <a:latin typeface="Times New Roman" panose="02020603050405020304" pitchFamily="18" charset="0"/>
                <a:ea typeface="楷体" panose="02010609060101010101" pitchFamily="49" charset="-122"/>
              </a:rPr>
              <a:t>RSF </a:t>
            </a:r>
            <a:r>
              <a:rPr lang="zh-CN" altLang="en-US" sz="1800" b="0" i="0" u="none" strike="noStrike" baseline="0" dirty="0">
                <a:latin typeface="Times New Roman" panose="02020603050405020304" pitchFamily="18" charset="0"/>
                <a:ea typeface="楷体" panose="02010609060101010101" pitchFamily="49" charset="-122"/>
              </a:rPr>
              <a:t>模型能量泛函</a:t>
            </a:r>
            <a:r>
              <a:rPr lang="en-US" altLang="zh-CN" sz="1800" b="0" i="0" u="none" strike="noStrike" baseline="0" dirty="0">
                <a:latin typeface="Times New Roman" panose="02020603050405020304" pitchFamily="18" charset="0"/>
                <a:ea typeface="楷体" panose="02010609060101010101" pitchFamily="49" charset="-122"/>
              </a:rPr>
              <a:t>(1-25) </a:t>
            </a:r>
            <a:r>
              <a:rPr lang="zh-CN" altLang="en-US" sz="1800" b="0" i="0" u="none" strike="noStrike" baseline="0" dirty="0">
                <a:latin typeface="Times New Roman" panose="02020603050405020304" pitchFamily="18" charset="0"/>
                <a:ea typeface="楷体" panose="02010609060101010101" pitchFamily="49" charset="-122"/>
              </a:rPr>
              <a:t>中的 </a:t>
            </a:r>
            <a:r>
              <a:rPr lang="en-US" altLang="zh-CN" sz="1800" b="0" i="1" u="none" strike="noStrike" baseline="0" dirty="0">
                <a:latin typeface="Times New Roman" panose="02020603050405020304" pitchFamily="18" charset="0"/>
                <a:ea typeface="楷体" panose="02010609060101010101" pitchFamily="49" charset="-122"/>
              </a:rPr>
              <a:t>       </a:t>
            </a:r>
            <a:r>
              <a:rPr lang="zh-CN" altLang="el-GR" sz="1800" b="0" i="0" u="none" strike="noStrike" baseline="0"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cs typeface="楷体" panose="02010609060101010101" charset="-122"/>
              </a:rPr>
              <a:t>下面以图 2-3 中的五个图像为例，说明去掉这一项是合理性。</a:t>
            </a:r>
          </a:p>
        </p:txBody>
      </p:sp>
      <p:pic>
        <p:nvPicPr>
          <p:cNvPr id="4" name="图片 3">
            <a:extLst>
              <a:ext uri="{FF2B5EF4-FFF2-40B4-BE49-F238E27FC236}">
                <a16:creationId xmlns:a16="http://schemas.microsoft.com/office/drawing/2014/main" id="{5119AC60-2FCC-4E23-8174-F7C43BC5AF85}"/>
              </a:ext>
            </a:extLst>
          </p:cNvPr>
          <p:cNvPicPr>
            <a:picLocks noChangeAspect="1"/>
          </p:cNvPicPr>
          <p:nvPr/>
        </p:nvPicPr>
        <p:blipFill>
          <a:blip r:embed="rId3"/>
          <a:stretch>
            <a:fillRect/>
          </a:stretch>
        </p:blipFill>
        <p:spPr>
          <a:xfrm>
            <a:off x="1828696" y="1621301"/>
            <a:ext cx="1864223" cy="409719"/>
          </a:xfrm>
          <a:prstGeom prst="rect">
            <a:avLst/>
          </a:prstGeom>
        </p:spPr>
      </p:pic>
      <p:pic>
        <p:nvPicPr>
          <p:cNvPr id="6" name="图片 5">
            <a:extLst>
              <a:ext uri="{FF2B5EF4-FFF2-40B4-BE49-F238E27FC236}">
                <a16:creationId xmlns:a16="http://schemas.microsoft.com/office/drawing/2014/main" id="{78CF5046-FBCD-4751-9D60-F48EACD2863D}"/>
              </a:ext>
            </a:extLst>
          </p:cNvPr>
          <p:cNvPicPr>
            <a:picLocks noChangeAspect="1"/>
          </p:cNvPicPr>
          <p:nvPr/>
        </p:nvPicPr>
        <p:blipFill>
          <a:blip r:embed="rId4"/>
          <a:stretch>
            <a:fillRect/>
          </a:stretch>
        </p:blipFill>
        <p:spPr>
          <a:xfrm>
            <a:off x="8235320" y="1770928"/>
            <a:ext cx="473065" cy="192813"/>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53220" y="143120"/>
            <a:ext cx="5680723" cy="772648"/>
          </a:xfrm>
        </p:spPr>
        <p:txBody>
          <a:bodyPr/>
          <a:lstStyle/>
          <a:p>
            <a:r>
              <a:rPr lang="en-US" altLang="zh-CN" dirty="0">
                <a:cs typeface="微软雅黑" panose="020B0503020204020204" pitchFamily="34" charset="-122"/>
                <a:sym typeface="+mn-ea"/>
              </a:rPr>
              <a:t>2.4.2 </a:t>
            </a:r>
            <a:r>
              <a:rPr lang="zh-CN" altLang="en-US" dirty="0">
                <a:cs typeface="微软雅黑" panose="020B0503020204020204" pitchFamily="34" charset="-122"/>
                <a:sym typeface="+mn-ea"/>
              </a:rPr>
              <a:t>实验结果</a:t>
            </a:r>
            <a:endParaRPr lang="en-US" dirty="0"/>
          </a:p>
        </p:txBody>
      </p:sp>
      <p:pic>
        <p:nvPicPr>
          <p:cNvPr id="10" name="图片 9"/>
          <p:cNvPicPr>
            <a:picLocks noChangeAspect="1"/>
          </p:cNvPicPr>
          <p:nvPr/>
        </p:nvPicPr>
        <p:blipFill>
          <a:blip r:embed="rId2"/>
          <a:stretch>
            <a:fillRect/>
          </a:stretch>
        </p:blipFill>
        <p:spPr>
          <a:xfrm>
            <a:off x="1367554" y="1195826"/>
            <a:ext cx="6243605" cy="2233174"/>
          </a:xfrm>
          <a:prstGeom prst="rect">
            <a:avLst/>
          </a:prstGeom>
        </p:spPr>
      </p:pic>
      <p:pic>
        <p:nvPicPr>
          <p:cNvPr id="11" name="图片 10"/>
          <p:cNvPicPr>
            <a:picLocks noChangeAspect="1"/>
          </p:cNvPicPr>
          <p:nvPr/>
        </p:nvPicPr>
        <p:blipFill>
          <a:blip r:embed="rId3"/>
          <a:stretch>
            <a:fillRect/>
          </a:stretch>
        </p:blipFill>
        <p:spPr>
          <a:xfrm>
            <a:off x="2670693" y="3614790"/>
            <a:ext cx="3637325" cy="2195863"/>
          </a:xfrm>
          <a:prstGeom prst="rect">
            <a:avLst/>
          </a:prstGeom>
        </p:spPr>
      </p:pic>
    </p:spTree>
    <p:extLst>
      <p:ext uri="{BB962C8B-B14F-4D97-AF65-F5344CB8AC3E}">
        <p14:creationId xmlns:p14="http://schemas.microsoft.com/office/powerpoint/2010/main" val="1993057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C8B90-94CF-4254-9180-7B4575150988}"/>
              </a:ext>
            </a:extLst>
          </p:cNvPr>
          <p:cNvSpPr>
            <a:spLocks noGrp="1"/>
          </p:cNvSpPr>
          <p:nvPr>
            <p:ph type="title"/>
          </p:nvPr>
        </p:nvSpPr>
        <p:spPr/>
        <p:txBody>
          <a:bodyPr/>
          <a:lstStyle/>
          <a:p>
            <a:r>
              <a:rPr lang="en-US" altLang="zh-CN" dirty="0"/>
              <a:t>2.1 </a:t>
            </a:r>
            <a:r>
              <a:rPr lang="zh-CN" altLang="en-US" dirty="0"/>
              <a:t>引言</a:t>
            </a:r>
          </a:p>
        </p:txBody>
      </p:sp>
      <p:sp>
        <p:nvSpPr>
          <p:cNvPr id="3" name="文本框 2">
            <a:extLst>
              <a:ext uri="{FF2B5EF4-FFF2-40B4-BE49-F238E27FC236}">
                <a16:creationId xmlns:a16="http://schemas.microsoft.com/office/drawing/2014/main" id="{84F19D4D-1D24-4CCB-BCA5-E34C87513886}"/>
              </a:ext>
            </a:extLst>
          </p:cNvPr>
          <p:cNvSpPr txBox="1"/>
          <p:nvPr/>
        </p:nvSpPr>
        <p:spPr>
          <a:xfrm>
            <a:off x="440520" y="1409147"/>
            <a:ext cx="8262959" cy="2134559"/>
          </a:xfrm>
          <a:prstGeom prst="rect">
            <a:avLst/>
          </a:prstGeom>
          <a:noFill/>
        </p:spPr>
        <p:txBody>
          <a:bodyPr wrap="square">
            <a:spAutoFit/>
          </a:bodyPr>
          <a:lstStyle/>
          <a:p>
            <a:pPr algn="just">
              <a:lnSpc>
                <a:spcPct val="125000"/>
              </a:lnSpc>
            </a:pPr>
            <a:r>
              <a:rPr lang="zh-CN" altLang="en-US" sz="1800" b="0" i="0" u="none" strike="noStrike" baseline="0" dirty="0">
                <a:latin typeface="宋体" panose="02010600030101010101" pitchFamily="2" charset="-122"/>
                <a:ea typeface="宋体" panose="02010600030101010101" pitchFamily="2" charset="-122"/>
              </a:rPr>
              <a:t>    </a:t>
            </a:r>
            <a:r>
              <a:rPr lang="zh-CN" altLang="en-US" dirty="0">
                <a:latin typeface="Times New Roman" panose="02020603050405020304" pitchFamily="18" charset="0"/>
                <a:ea typeface="楷体" panose="02010609060101010101" pitchFamily="49" charset="-122"/>
              </a:rPr>
              <a:t>为了解决这些模型的非凸性带来的问题，</a:t>
            </a:r>
            <a:r>
              <a:rPr lang="en-US" altLang="zh-CN" dirty="0">
                <a:latin typeface="Times New Roman" panose="02020603050405020304" pitchFamily="18" charset="0"/>
                <a:ea typeface="楷体" panose="02010609060101010101" pitchFamily="49" charset="-122"/>
              </a:rPr>
              <a:t>Chan</a:t>
            </a:r>
            <a:r>
              <a:rPr lang="zh-CN" altLang="en-US" dirty="0">
                <a:latin typeface="Times New Roman" panose="02020603050405020304" pitchFamily="18" charset="0"/>
                <a:ea typeface="楷体" panose="02010609060101010101" pitchFamily="49" charset="-122"/>
              </a:rPr>
              <a:t>等人提出了</a:t>
            </a:r>
            <a:r>
              <a:rPr lang="en-US" altLang="zh-CN" dirty="0">
                <a:latin typeface="Times New Roman" panose="02020603050405020304" pitchFamily="18" charset="0"/>
                <a:ea typeface="楷体" panose="02010609060101010101" pitchFamily="49" charset="-122"/>
              </a:rPr>
              <a:t>GCS</a:t>
            </a:r>
            <a:r>
              <a:rPr lang="zh-CN" altLang="en-US" dirty="0">
                <a:latin typeface="Times New Roman" panose="02020603050405020304" pitchFamily="18" charset="0"/>
                <a:ea typeface="楷体" panose="02010609060101010101" pitchFamily="49" charset="-122"/>
              </a:rPr>
              <a:t>方法。</a:t>
            </a:r>
            <a:r>
              <a:rPr lang="en-US" altLang="zh-CN" dirty="0">
                <a:latin typeface="Times New Roman" panose="02020603050405020304" pitchFamily="18" charset="0"/>
                <a:ea typeface="楷体" panose="02010609060101010101" pitchFamily="49" charset="-122"/>
              </a:rPr>
              <a:t>GCS</a:t>
            </a:r>
            <a:r>
              <a:rPr lang="zh-CN" altLang="en-US" dirty="0">
                <a:latin typeface="Times New Roman" panose="02020603050405020304" pitchFamily="18" charset="0"/>
                <a:ea typeface="楷体" panose="02010609060101010101" pitchFamily="49" charset="-122"/>
              </a:rPr>
              <a:t>方法不仅使得模型在数值上更容易处理，而且使得模型不会陷入局部极小，从而更加可靠。</a:t>
            </a:r>
            <a:r>
              <a:rPr lang="en-US" altLang="zh-CN" dirty="0">
                <a:latin typeface="Times New Roman" panose="02020603050405020304" pitchFamily="18" charset="0"/>
                <a:ea typeface="楷体" panose="02010609060101010101" pitchFamily="49" charset="-122"/>
              </a:rPr>
              <a:t>Goldstein</a:t>
            </a:r>
            <a:r>
              <a:rPr lang="zh-CN" altLang="en-US" dirty="0">
                <a:latin typeface="Times New Roman" panose="02020603050405020304" pitchFamily="18" charset="0"/>
                <a:ea typeface="楷体" panose="02010609060101010101" pitchFamily="49" charset="-122"/>
              </a:rPr>
              <a:t>等人通过将</a:t>
            </a:r>
            <a:r>
              <a:rPr lang="en-US" altLang="zh-CN" dirty="0">
                <a:latin typeface="Times New Roman" panose="02020603050405020304" pitchFamily="18" charset="0"/>
                <a:ea typeface="楷体" panose="02010609060101010101" pitchFamily="49" charset="-122"/>
              </a:rPr>
              <a:t>GCS</a:t>
            </a:r>
            <a:r>
              <a:rPr lang="zh-CN" altLang="en-US" dirty="0">
                <a:latin typeface="Times New Roman" panose="02020603050405020304" pitchFamily="18" charset="0"/>
                <a:ea typeface="楷体" panose="02010609060101010101" pitchFamily="49" charset="-122"/>
              </a:rPr>
              <a:t>方法和</a:t>
            </a:r>
            <a:r>
              <a:rPr lang="en-US" altLang="zh-CN" dirty="0">
                <a:latin typeface="Times New Roman" panose="02020603050405020304" pitchFamily="18" charset="0"/>
                <a:ea typeface="楷体" panose="02010609060101010101" pitchFamily="49" charset="-122"/>
              </a:rPr>
              <a:t>Split Bregman</a:t>
            </a:r>
            <a:r>
              <a:rPr lang="zh-CN" altLang="en-US" dirty="0">
                <a:latin typeface="Times New Roman" panose="02020603050405020304" pitchFamily="18" charset="0"/>
                <a:ea typeface="楷体" panose="02010609060101010101" pitchFamily="49" charset="-122"/>
              </a:rPr>
              <a:t>方法应用于</a:t>
            </a:r>
            <a:r>
              <a:rPr lang="en-US" altLang="zh-CN" dirty="0">
                <a:latin typeface="Times New Roman" panose="02020603050405020304" pitchFamily="18" charset="0"/>
                <a:ea typeface="楷体" panose="02010609060101010101" pitchFamily="49" charset="-122"/>
              </a:rPr>
              <a:t>CV</a:t>
            </a:r>
            <a:r>
              <a:rPr lang="zh-CN" altLang="en-US" dirty="0">
                <a:latin typeface="Times New Roman" panose="02020603050405020304" pitchFamily="18" charset="0"/>
                <a:ea typeface="楷体" panose="02010609060101010101" pitchFamily="49" charset="-122"/>
              </a:rPr>
              <a:t>模型，提出一个凸的快速的分割模型，称为全局凸</a:t>
            </a:r>
            <a:r>
              <a:rPr lang="en-US" altLang="zh-CN" dirty="0">
                <a:latin typeface="Times New Roman" panose="02020603050405020304" pitchFamily="18" charset="0"/>
                <a:ea typeface="楷体" panose="02010609060101010101" pitchFamily="49" charset="-122"/>
              </a:rPr>
              <a:t>CV</a:t>
            </a:r>
            <a:r>
              <a:rPr lang="zh-CN" altLang="en-US" dirty="0">
                <a:latin typeface="Times New Roman" panose="02020603050405020304" pitchFamily="18" charset="0"/>
                <a:ea typeface="楷体" panose="02010609060101010101" pitchFamily="49" charset="-122"/>
              </a:rPr>
              <a:t>模型。但是与</a:t>
            </a:r>
            <a:r>
              <a:rPr lang="en-US" altLang="zh-CN" dirty="0">
                <a:latin typeface="Times New Roman" panose="02020603050405020304" pitchFamily="18" charset="0"/>
                <a:ea typeface="楷体" panose="02010609060101010101" pitchFamily="49" charset="-122"/>
              </a:rPr>
              <a:t>CV</a:t>
            </a:r>
            <a:r>
              <a:rPr lang="zh-CN" altLang="en-US" dirty="0">
                <a:latin typeface="Times New Roman" panose="02020603050405020304" pitchFamily="18" charset="0"/>
                <a:ea typeface="楷体" panose="02010609060101010101" pitchFamily="49" charset="-122"/>
              </a:rPr>
              <a:t>模型一样，全局凸</a:t>
            </a:r>
            <a:r>
              <a:rPr lang="en-US" altLang="zh-CN" dirty="0">
                <a:latin typeface="Times New Roman" panose="02020603050405020304" pitchFamily="18" charset="0"/>
                <a:ea typeface="楷体" panose="02010609060101010101" pitchFamily="49" charset="-122"/>
              </a:rPr>
              <a:t>CV </a:t>
            </a:r>
            <a:r>
              <a:rPr lang="zh-CN" altLang="en-US" dirty="0">
                <a:latin typeface="Times New Roman" panose="02020603050405020304" pitchFamily="18" charset="0"/>
                <a:ea typeface="楷体" panose="02010609060101010101" pitchFamily="49" charset="-122"/>
              </a:rPr>
              <a:t>模型主要用于分割具有同质区域的图像，而不可以分割具有图像强度不均匀性质的图像。</a:t>
            </a:r>
          </a:p>
        </p:txBody>
      </p:sp>
      <p:sp>
        <p:nvSpPr>
          <p:cNvPr id="5" name="文本框 4">
            <a:extLst>
              <a:ext uri="{FF2B5EF4-FFF2-40B4-BE49-F238E27FC236}">
                <a16:creationId xmlns:a16="http://schemas.microsoft.com/office/drawing/2014/main" id="{9D52E54C-82D0-4015-964E-4543A154EA11}"/>
              </a:ext>
            </a:extLst>
          </p:cNvPr>
          <p:cNvSpPr txBox="1"/>
          <p:nvPr/>
        </p:nvSpPr>
        <p:spPr>
          <a:xfrm>
            <a:off x="440521" y="3719410"/>
            <a:ext cx="8262958" cy="1788310"/>
          </a:xfrm>
          <a:prstGeom prst="rect">
            <a:avLst/>
          </a:prstGeom>
          <a:noFill/>
        </p:spPr>
        <p:txBody>
          <a:bodyPr wrap="square">
            <a:spAutoFit/>
          </a:bodyPr>
          <a:lstStyle/>
          <a:p>
            <a:pPr algn="just">
              <a:lnSpc>
                <a:spcPct val="125000"/>
              </a:lnSpc>
            </a:pPr>
            <a:r>
              <a:rPr lang="zh-CN" altLang="en-US" sz="1800" b="0" i="0" u="none" strike="noStrike" baseline="0" dirty="0">
                <a:latin typeface="宋体" panose="02010600030101010101" pitchFamily="2" charset="-122"/>
                <a:ea typeface="宋体" panose="02010600030101010101" pitchFamily="2" charset="-122"/>
              </a:rPr>
              <a:t>    </a:t>
            </a:r>
            <a:r>
              <a:rPr lang="zh-CN" altLang="en-US" dirty="0">
                <a:latin typeface="Times New Roman" panose="02020603050405020304" pitchFamily="18" charset="0"/>
                <a:ea typeface="楷体" panose="02010609060101010101" pitchFamily="49" charset="-122"/>
              </a:rPr>
              <a:t>因此，为了更好地更快速地处理强度不均匀的图像，本章结合</a:t>
            </a:r>
            <a:r>
              <a:rPr lang="en-US" altLang="zh-CN" dirty="0">
                <a:latin typeface="Times New Roman" panose="02020603050405020304" pitchFamily="18" charset="0"/>
                <a:ea typeface="楷体" panose="02010609060101010101" pitchFamily="49" charset="-122"/>
              </a:rPr>
              <a:t>RSF</a:t>
            </a:r>
            <a:r>
              <a:rPr lang="zh-CN" altLang="en-US" dirty="0">
                <a:latin typeface="Times New Roman" panose="02020603050405020304" pitchFamily="18" charset="0"/>
                <a:ea typeface="楷体" panose="02010609060101010101" pitchFamily="49" charset="-122"/>
              </a:rPr>
              <a:t>模型，</a:t>
            </a:r>
            <a:r>
              <a:rPr lang="en-US" altLang="zh-CN" dirty="0">
                <a:latin typeface="Times New Roman" panose="02020603050405020304" pitchFamily="18" charset="0"/>
                <a:ea typeface="楷体" panose="02010609060101010101" pitchFamily="49" charset="-122"/>
              </a:rPr>
              <a:t>GCS</a:t>
            </a:r>
            <a:r>
              <a:rPr lang="zh-CN" altLang="en-US" dirty="0">
                <a:latin typeface="Times New Roman" panose="02020603050405020304" pitchFamily="18" charset="0"/>
                <a:ea typeface="楷体" panose="02010609060101010101" pitchFamily="49" charset="-122"/>
              </a:rPr>
              <a:t>方法和</a:t>
            </a:r>
            <a:r>
              <a:rPr lang="en-US" altLang="zh-CN" dirty="0">
                <a:latin typeface="Times New Roman" panose="02020603050405020304" pitchFamily="18" charset="0"/>
                <a:ea typeface="楷体" panose="02010609060101010101" pitchFamily="49" charset="-122"/>
              </a:rPr>
              <a:t>Split Bregman</a:t>
            </a:r>
            <a:r>
              <a:rPr lang="zh-CN" altLang="en-US" dirty="0">
                <a:latin typeface="Times New Roman" panose="02020603050405020304" pitchFamily="18" charset="0"/>
                <a:ea typeface="楷体" panose="02010609060101010101" pitchFamily="49" charset="-122"/>
              </a:rPr>
              <a:t>方法，提出一个新的快速的模型，称为全局凸区域可伸缩拟合能量模型，即</a:t>
            </a:r>
            <a:r>
              <a:rPr lang="en-US" altLang="zh-CN" b="1" dirty="0">
                <a:latin typeface="Times New Roman" panose="02020603050405020304" pitchFamily="18" charset="0"/>
                <a:ea typeface="楷体" panose="02010609060101010101" pitchFamily="49" charset="-122"/>
              </a:rPr>
              <a:t>Globally Convex Region-Scalable Fitting Energy Model</a:t>
            </a:r>
            <a:r>
              <a:rPr lang="zh-CN" altLang="en-US" dirty="0">
                <a:latin typeface="Times New Roman" panose="02020603050405020304" pitchFamily="18" charset="0"/>
                <a:ea typeface="楷体" panose="02010609060101010101" pitchFamily="49" charset="-122"/>
              </a:rPr>
              <a:t>，简称为</a:t>
            </a:r>
            <a:r>
              <a:rPr lang="en-US" altLang="zh-CN" b="1" dirty="0">
                <a:latin typeface="Times New Roman" panose="02020603050405020304" pitchFamily="18" charset="0"/>
                <a:ea typeface="楷体" panose="02010609060101010101" pitchFamily="49" charset="-122"/>
              </a:rPr>
              <a:t>GCRSF</a:t>
            </a:r>
            <a:r>
              <a:rPr lang="zh-CN" altLang="en-US" b="1" dirty="0">
                <a:latin typeface="Times New Roman" panose="02020603050405020304" pitchFamily="18" charset="0"/>
                <a:ea typeface="楷体" panose="02010609060101010101" pitchFamily="49" charset="-122"/>
              </a:rPr>
              <a:t>模型</a:t>
            </a:r>
            <a:r>
              <a:rPr lang="zh-CN" altLang="en-US" dirty="0">
                <a:latin typeface="Times New Roman" panose="02020603050405020304" pitchFamily="18" charset="0"/>
                <a:ea typeface="楷体" panose="02010609060101010101" pitchFamily="49" charset="-122"/>
              </a:rPr>
              <a:t>。</a:t>
            </a:r>
            <a:r>
              <a:rPr lang="en-US" altLang="zh-CN" b="1" dirty="0">
                <a:latin typeface="Times New Roman" panose="02020603050405020304" pitchFamily="18" charset="0"/>
                <a:ea typeface="楷体" panose="02010609060101010101" pitchFamily="49" charset="-122"/>
              </a:rPr>
              <a:t>GCRSF</a:t>
            </a:r>
            <a:r>
              <a:rPr lang="zh-CN" altLang="en-US" b="1" dirty="0">
                <a:latin typeface="Times New Roman" panose="02020603050405020304" pitchFamily="18" charset="0"/>
                <a:ea typeface="楷体" panose="02010609060101010101" pitchFamily="49" charset="-122"/>
              </a:rPr>
              <a:t>模型</a:t>
            </a:r>
            <a:r>
              <a:rPr lang="zh-CN" altLang="en-US" dirty="0">
                <a:latin typeface="Times New Roman" panose="02020603050405020304" pitchFamily="18" charset="0"/>
                <a:ea typeface="楷体" panose="02010609060101010101" pitchFamily="49" charset="-122"/>
              </a:rPr>
              <a:t>可以快速有效地处理具有图像强度不均匀性质图像的分割问题。</a:t>
            </a:r>
          </a:p>
        </p:txBody>
      </p:sp>
    </p:spTree>
    <p:extLst>
      <p:ext uri="{BB962C8B-B14F-4D97-AF65-F5344CB8AC3E}">
        <p14:creationId xmlns:p14="http://schemas.microsoft.com/office/powerpoint/2010/main" val="1177850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53220" y="143120"/>
            <a:ext cx="5680723" cy="772648"/>
          </a:xfrm>
        </p:spPr>
        <p:txBody>
          <a:bodyPr/>
          <a:lstStyle/>
          <a:p>
            <a:r>
              <a:rPr lang="en-US" altLang="zh-CN" dirty="0">
                <a:cs typeface="微软雅黑" panose="020B0503020204020204" pitchFamily="34" charset="-122"/>
                <a:sym typeface="+mn-ea"/>
              </a:rPr>
              <a:t>2.4.2 </a:t>
            </a:r>
            <a:r>
              <a:rPr lang="zh-CN" altLang="en-US" dirty="0">
                <a:cs typeface="微软雅黑" panose="020B0503020204020204" pitchFamily="34" charset="-122"/>
                <a:sym typeface="+mn-ea"/>
              </a:rPr>
              <a:t>实验结果</a:t>
            </a:r>
            <a:endParaRPr lang="en-US" dirty="0"/>
          </a:p>
        </p:txBody>
      </p:sp>
      <mc:AlternateContent xmlns:mc="http://schemas.openxmlformats.org/markup-compatibility/2006" xmlns:a14="http://schemas.microsoft.com/office/drawing/2010/main">
        <mc:Choice Requires="a14">
          <p:sp>
            <p:nvSpPr>
              <p:cNvPr id="3" name="文本框 2"/>
              <p:cNvSpPr txBox="1"/>
              <p:nvPr/>
            </p:nvSpPr>
            <p:spPr>
              <a:xfrm>
                <a:off x="640542" y="1267438"/>
                <a:ext cx="7862916" cy="3969385"/>
              </a:xfrm>
              <a:prstGeom prst="rect">
                <a:avLst/>
              </a:prstGeom>
              <a:noFill/>
            </p:spPr>
            <p:txBody>
              <a:bodyPr wrap="square" rtlCol="0" anchor="t">
                <a:spAutoFit/>
              </a:bodyPr>
              <a:lstStyle/>
              <a:p>
                <a:pPr indent="0" algn="just">
                  <a:buFont typeface="Arial" panose="020B0604020202020204" pitchFamily="34" charset="0"/>
                  <a:buNone/>
                </a:pPr>
                <a:r>
                  <a:rPr lang="zh-CN" altLang="en-US" dirty="0">
                    <a:latin typeface="楷体" panose="02010609060101010101" charset="-122"/>
                    <a:ea typeface="楷体" panose="02010609060101010101" charset="-122"/>
                    <a:cs typeface="楷体" panose="02010609060101010101" charset="-122"/>
                  </a:rPr>
                  <a:t>图 2-5 给出了</a:t>
                </a:r>
                <a:r>
                  <a:rPr lang="zh-CN" altLang="en-US" dirty="0">
                    <a:latin typeface="Times New Roman" panose="02020603050405020304" pitchFamily="18" charset="0"/>
                    <a:ea typeface="楷体" panose="02010609060101010101" charset="-122"/>
                    <a:cs typeface="Times New Roman" panose="02020603050405020304" pitchFamily="18" charset="0"/>
                  </a:rPr>
                  <a:t> GCRSF </a:t>
                </a:r>
                <a:r>
                  <a:rPr lang="zh-CN" altLang="en-US" dirty="0">
                    <a:latin typeface="楷体" panose="02010609060101010101" charset="-122"/>
                    <a:ea typeface="楷体" panose="02010609060101010101" charset="-122"/>
                    <a:cs typeface="楷体" panose="02010609060101010101" charset="-122"/>
                  </a:rPr>
                  <a:t>模型应用于两个合成图像的结果。这两个合成图像</a:t>
                </a:r>
              </a:p>
              <a:p>
                <a:pPr algn="just"/>
                <a:r>
                  <a:rPr lang="zh-CN" altLang="en-US" dirty="0">
                    <a:latin typeface="楷体" panose="02010609060101010101" charset="-122"/>
                    <a:ea typeface="楷体" panose="02010609060101010101" charset="-122"/>
                    <a:cs typeface="楷体" panose="02010609060101010101" charset="-122"/>
                  </a:rPr>
                  <a:t>如图2-5a)和图2-5b) 所示，它们都有三个具有不同强度值的物体，图像大小均为</a:t>
                </a:r>
                <a14:m>
                  <m:oMath xmlns:m="http://schemas.openxmlformats.org/officeDocument/2006/math">
                    <m:r>
                      <a:rPr lang="en-US" altLang="zh-CN">
                        <a:latin typeface="Cambria Math" panose="02040503050406030204" charset="0"/>
                        <a:ea typeface="楷体" panose="02010609060101010101" charset="-122"/>
                        <a:cs typeface="Cambria Math" panose="02040503050406030204" charset="0"/>
                      </a:rPr>
                      <m:t> 200×200</m:t>
                    </m:r>
                  </m:oMath>
                </a14:m>
                <a:r>
                  <a:rPr lang="zh-CN" altLang="en-US" dirty="0">
                    <a:latin typeface="楷体" panose="02010609060101010101" charset="-122"/>
                    <a:ea typeface="楷体" panose="02010609060101010101" charset="-122"/>
                    <a:cs typeface="楷体" panose="02010609060101010101" charset="-122"/>
                  </a:rPr>
                  <a:t>。不同之处在于，图2-5a) 中背景的强度值是一个常量，而图 2-5b)中背景的强度是不均匀的。对于这两个合成图像，如果取</a:t>
                </a:r>
                <a14:m>
                  <m:oMath xmlns:m="http://schemas.openxmlformats.org/officeDocument/2006/math">
                    <m:sSub>
                      <m:sSubPr>
                        <m:ctrlPr>
                          <a:rPr lang="en-US" altLang="zh-CN"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𝑎</m:t>
                        </m:r>
                      </m:e>
                      <m:sub>
                        <m:r>
                          <a:rPr lang="en-US" altLang="zh-CN" i="1">
                            <a:latin typeface="Cambria Math" panose="02040503050406030204" charset="0"/>
                            <a:ea typeface="楷体" panose="02010609060101010101" charset="-122"/>
                            <a:cs typeface="Cambria Math" panose="02040503050406030204" charset="0"/>
                          </a:rPr>
                          <m:t>0</m:t>
                        </m:r>
                      </m:sub>
                    </m:sSub>
                    <m:r>
                      <a:rPr lang="en-US" altLang="zh-CN" i="1">
                        <a:latin typeface="Cambria Math" panose="02040503050406030204" charset="0"/>
                        <a:ea typeface="楷体" panose="02010609060101010101" charset="-122"/>
                        <a:cs typeface="Cambria Math" panose="02040503050406030204" charset="0"/>
                      </a:rPr>
                      <m:t>=−2</m:t>
                    </m:r>
                  </m:oMath>
                </a14:m>
                <a:r>
                  <a:rPr lang="zh-CN" altLang="en-US" dirty="0">
                    <a:latin typeface="楷体" panose="02010609060101010101" charset="-122"/>
                    <a:ea typeface="楷体" panose="02010609060101010101" charset="-122"/>
                    <a:cs typeface="楷体" panose="02010609060101010101" charset="-122"/>
                  </a:rPr>
                  <a:t>和</a:t>
                </a:r>
                <a14:m>
                  <m:oMath xmlns:m="http://schemas.openxmlformats.org/officeDocument/2006/math">
                    <m:sSub>
                      <m:sSubPr>
                        <m:ctrlPr>
                          <a:rPr lang="en-US" altLang="zh-CN"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𝑏</m:t>
                        </m:r>
                      </m:e>
                      <m:sub>
                        <m:r>
                          <a:rPr lang="en-US" altLang="zh-CN" i="1">
                            <a:latin typeface="Cambria Math" panose="02040503050406030204" charset="0"/>
                            <a:ea typeface="楷体" panose="02010609060101010101" charset="-122"/>
                            <a:cs typeface="Cambria Math" panose="02040503050406030204" charset="0"/>
                          </a:rPr>
                          <m:t>0</m:t>
                        </m:r>
                      </m:sub>
                    </m:sSub>
                    <m:r>
                      <a:rPr lang="en-US" altLang="zh-CN" i="1">
                        <a:latin typeface="Cambria Math" panose="02040503050406030204" charset="0"/>
                        <a:ea typeface="楷体" panose="02010609060101010101" charset="-122"/>
                        <a:cs typeface="Cambria Math" panose="02040503050406030204" charset="0"/>
                      </a:rPr>
                      <m:t>=2</m:t>
                    </m:r>
                  </m:oMath>
                </a14:m>
                <a:r>
                  <a:rPr lang="zh-CN" altLang="en-US" dirty="0">
                    <a:latin typeface="楷体" panose="02010609060101010101" charset="-122"/>
                    <a:ea typeface="楷体" panose="02010609060101010101" charset="-122"/>
                    <a:cs typeface="楷体" panose="02010609060101010101" charset="-122"/>
                  </a:rPr>
                  <a:t>，并且用图2-5a)和图2-5b) 中所示的初始轮廓线，则利用</a:t>
                </a:r>
                <a:r>
                  <a:rPr lang="zh-CN" altLang="en-US" dirty="0">
                    <a:latin typeface="Times New Roman" panose="02020603050405020304" pitchFamily="18" charset="0"/>
                    <a:ea typeface="楷体" panose="02010609060101010101" charset="-122"/>
                    <a:cs typeface="Times New Roman" panose="02020603050405020304" pitchFamily="18" charset="0"/>
                  </a:rPr>
                  <a:t> GCRSF </a:t>
                </a:r>
                <a:r>
                  <a:rPr lang="zh-CN" altLang="en-US" dirty="0">
                    <a:latin typeface="楷体" panose="02010609060101010101" charset="-122"/>
                    <a:ea typeface="楷体" panose="02010609060101010101" charset="-122"/>
                    <a:cs typeface="楷体" panose="02010609060101010101" charset="-122"/>
                  </a:rPr>
                  <a:t>模型得到相应的分割结果见图2-5e)和图2-5f)。可以看出，</a:t>
                </a:r>
                <a:r>
                  <a:rPr lang="zh-CN" altLang="en-US" dirty="0">
                    <a:latin typeface="Times New Roman" panose="02020603050405020304" pitchFamily="18" charset="0"/>
                    <a:ea typeface="楷体" panose="02010609060101010101" charset="-122"/>
                    <a:cs typeface="Times New Roman" panose="02020603050405020304" pitchFamily="18" charset="0"/>
                  </a:rPr>
                  <a:t>GCRSF </a:t>
                </a:r>
                <a:r>
                  <a:rPr lang="zh-CN" altLang="en-US" dirty="0">
                    <a:latin typeface="楷体" panose="02010609060101010101" charset="-122"/>
                    <a:ea typeface="楷体" panose="02010609060101010101" charset="-122"/>
                    <a:cs typeface="楷体" panose="02010609060101010101" charset="-122"/>
                  </a:rPr>
                  <a:t>模型可以准确地提取三个物体的边缘，即使在图2-5b)中，左上角背景处的图像强度值与圆环的强度值非常接近。但是如果取</a:t>
                </a:r>
                <a14:m>
                  <m:oMath xmlns:m="http://schemas.openxmlformats.org/officeDocument/2006/math">
                    <m:sSub>
                      <m:sSubPr>
                        <m:ctrlPr>
                          <a:rPr lang="en-US" altLang="zh-CN"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𝑎</m:t>
                        </m:r>
                      </m:e>
                      <m:sub>
                        <m:r>
                          <a:rPr lang="en-US" altLang="zh-CN" i="1">
                            <a:latin typeface="Cambria Math" panose="02040503050406030204" charset="0"/>
                            <a:ea typeface="楷体" panose="02010609060101010101" charset="-122"/>
                            <a:cs typeface="Cambria Math" panose="02040503050406030204" charset="0"/>
                          </a:rPr>
                          <m:t>0</m:t>
                        </m:r>
                      </m:sub>
                    </m:sSub>
                    <m:r>
                      <a:rPr lang="en-US" altLang="zh-CN" i="1">
                        <a:latin typeface="Cambria Math" panose="02040503050406030204" charset="0"/>
                        <a:ea typeface="楷体" panose="02010609060101010101" charset="-122"/>
                        <a:cs typeface="Cambria Math" panose="02040503050406030204" charset="0"/>
                      </a:rPr>
                      <m:t>=0</m:t>
                    </m:r>
                  </m:oMath>
                </a14:m>
                <a:r>
                  <a:rPr lang="zh-CN" altLang="en-US" dirty="0">
                    <a:latin typeface="楷体" panose="02010609060101010101" charset="-122"/>
                    <a:ea typeface="楷体" panose="02010609060101010101" charset="-122"/>
                    <a:cs typeface="楷体" panose="02010609060101010101" charset="-122"/>
                  </a:rPr>
                  <a:t>和</a:t>
                </a:r>
                <a14:m>
                  <m:oMath xmlns:m="http://schemas.openxmlformats.org/officeDocument/2006/math">
                    <m:sSub>
                      <m:sSubPr>
                        <m:ctrlPr>
                          <a:rPr lang="en-US" altLang="zh-CN"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𝑏</m:t>
                        </m:r>
                      </m:e>
                      <m:sub>
                        <m:r>
                          <a:rPr lang="en-US" altLang="zh-CN" i="1">
                            <a:latin typeface="Cambria Math" panose="02040503050406030204" charset="0"/>
                            <a:ea typeface="楷体" panose="02010609060101010101" charset="-122"/>
                            <a:cs typeface="Cambria Math" panose="02040503050406030204" charset="0"/>
                          </a:rPr>
                          <m:t>0</m:t>
                        </m:r>
                      </m:sub>
                    </m:sSub>
                    <m:r>
                      <a:rPr lang="en-US" altLang="zh-CN" i="1">
                        <a:latin typeface="Cambria Math" panose="02040503050406030204" charset="0"/>
                        <a:ea typeface="楷体" panose="02010609060101010101" charset="-122"/>
                        <a:cs typeface="Cambria Math" panose="02040503050406030204" charset="0"/>
                      </a:rPr>
                      <m:t>=1</m:t>
                    </m:r>
                  </m:oMath>
                </a14:m>
                <a:r>
                  <a:rPr lang="zh-CN" altLang="en-US" dirty="0">
                    <a:latin typeface="楷体" panose="02010609060101010101" charset="-122"/>
                    <a:ea typeface="楷体" panose="02010609060101010101" charset="-122"/>
                    <a:cs typeface="楷体" panose="02010609060101010101" charset="-122"/>
                  </a:rPr>
                  <a:t>，并用相同的初始轮廓线如图2-5c)和图2-5d)所示，得到相应的最终轮廓线见图2-5g) 和图2-5h)，圆环内部的部分边界将会丢失。在该实验中，对于强度不均匀的图 2-5 b) 或者图 2-5 d)，取</a:t>
                </a:r>
                <a14:m>
                  <m:oMath xmlns:m="http://schemas.openxmlformats.org/officeDocument/2006/math">
                    <m:sSub>
                      <m:sSubPr>
                        <m:ctrlPr>
                          <a:rPr lang="en-US" altLang="zh-CN"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𝜆</m:t>
                        </m:r>
                      </m:e>
                      <m:sub>
                        <m:r>
                          <a:rPr lang="en-US" altLang="zh-CN" i="1">
                            <a:latin typeface="Cambria Math" panose="02040503050406030204" charset="0"/>
                            <a:ea typeface="楷体" panose="02010609060101010101" charset="-122"/>
                            <a:cs typeface="Cambria Math" panose="02040503050406030204" charset="0"/>
                          </a:rPr>
                          <m:t>1</m:t>
                        </m:r>
                      </m:sub>
                    </m:sSub>
                    <m:r>
                      <a:rPr lang="en-US" altLang="zh-CN" i="1">
                        <a:latin typeface="Cambria Math" panose="02040503050406030204" charset="0"/>
                        <a:ea typeface="楷体" panose="02010609060101010101" charset="-122"/>
                        <a:cs typeface="Cambria Math" panose="02040503050406030204" charset="0"/>
                      </a:rPr>
                      <m:t>=</m:t>
                    </m:r>
                    <m:sSub>
                      <m:sSubPr>
                        <m:ctrlPr>
                          <a:rPr lang="en-US" altLang="zh-CN"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𝜆</m:t>
                        </m:r>
                      </m:e>
                      <m:sub>
                        <m:r>
                          <a:rPr lang="en-US" altLang="zh-CN" i="1">
                            <a:latin typeface="Cambria Math" panose="02040503050406030204" charset="0"/>
                            <a:ea typeface="楷体" panose="02010609060101010101" charset="-122"/>
                            <a:cs typeface="Cambria Math" panose="02040503050406030204" charset="0"/>
                          </a:rPr>
                          <m:t>2</m:t>
                        </m:r>
                      </m:sub>
                    </m:sSub>
                    <m:r>
                      <a:rPr lang="en-US" altLang="zh-CN" i="1">
                        <a:latin typeface="Cambria Math" panose="02040503050406030204" charset="0"/>
                        <a:ea typeface="楷体" panose="02010609060101010101" charset="-122"/>
                        <a:cs typeface="Cambria Math" panose="02040503050406030204" charset="0"/>
                      </a:rPr>
                      <m:t>=2</m:t>
                    </m:r>
                    <m:r>
                      <a:rPr lang="en-US" altLang="zh-CN" i="1">
                        <a:latin typeface="Cambria Math" panose="02040503050406030204" charset="0"/>
                        <a:ea typeface="楷体" panose="02010609060101010101" charset="-122"/>
                        <a:cs typeface="Cambria Math" panose="02040503050406030204" charset="0"/>
                      </a:rPr>
                      <m:t>𝑒</m:t>
                    </m:r>
                    <m:r>
                      <a:rPr lang="en-US" altLang="zh-CN" i="1">
                        <a:latin typeface="Cambria Math" panose="02040503050406030204" charset="0"/>
                        <a:ea typeface="楷体" panose="02010609060101010101" charset="-122"/>
                        <a:cs typeface="Cambria Math" panose="02040503050406030204" charset="0"/>
                      </a:rPr>
                      <m:t>−6</m:t>
                    </m:r>
                  </m:oMath>
                </a14:m>
                <a:r>
                  <a:rPr lang="zh-CN" altLang="en-US" dirty="0">
                    <a:latin typeface="楷体" panose="02010609060101010101" charset="-122"/>
                    <a:ea typeface="楷体" panose="02010609060101010101" charset="-122"/>
                    <a:cs typeface="楷体" panose="02010609060101010101" charset="-122"/>
                  </a:rPr>
                  <a:t>。这个实验说明了</a:t>
                </a:r>
                <a14:m>
                  <m:oMath xmlns:m="http://schemas.openxmlformats.org/officeDocument/2006/math">
                    <m:sSub>
                      <m:sSubPr>
                        <m:ctrlPr>
                          <a:rPr lang="en-US" altLang="zh-CN"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𝑎</m:t>
                        </m:r>
                      </m:e>
                      <m:sub>
                        <m:r>
                          <a:rPr lang="en-US" altLang="zh-CN" i="1">
                            <a:latin typeface="Cambria Math" panose="02040503050406030204" charset="0"/>
                            <a:ea typeface="楷体" panose="02010609060101010101" charset="-122"/>
                            <a:cs typeface="Cambria Math" panose="02040503050406030204" charset="0"/>
                          </a:rPr>
                          <m:t>0</m:t>
                        </m:r>
                      </m:sub>
                    </m:sSub>
                  </m:oMath>
                </a14:m>
                <a:r>
                  <a:rPr lang="zh-CN" altLang="en-US" dirty="0">
                    <a:latin typeface="楷体" panose="02010609060101010101" charset="-122"/>
                    <a:ea typeface="楷体" panose="02010609060101010101" charset="-122"/>
                    <a:cs typeface="楷体" panose="02010609060101010101" charset="-122"/>
                  </a:rPr>
                  <a:t>和</a:t>
                </a:r>
                <a14:m>
                  <m:oMath xmlns:m="http://schemas.openxmlformats.org/officeDocument/2006/math">
                    <m:sSub>
                      <m:sSubPr>
                        <m:ctrlPr>
                          <a:rPr lang="en-US" altLang="zh-CN"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𝑏</m:t>
                        </m:r>
                      </m:e>
                      <m:sub>
                        <m:r>
                          <a:rPr lang="en-US" altLang="zh-CN" i="1">
                            <a:latin typeface="Cambria Math" panose="02040503050406030204" charset="0"/>
                            <a:ea typeface="楷体" panose="02010609060101010101" charset="-122"/>
                            <a:cs typeface="Cambria Math" panose="02040503050406030204" charset="0"/>
                          </a:rPr>
                          <m:t>0</m:t>
                        </m:r>
                      </m:sub>
                    </m:sSub>
                  </m:oMath>
                </a14:m>
                <a:r>
                  <a:rPr lang="zh-CN" altLang="en-US" dirty="0">
                    <a:latin typeface="楷体" panose="02010609060101010101" charset="-122"/>
                    <a:ea typeface="楷体" panose="02010609060101010101" charset="-122"/>
                    <a:cs typeface="楷体" panose="02010609060101010101" charset="-122"/>
                  </a:rPr>
                  <a:t>的取值可以影响到</a:t>
                </a:r>
                <a:r>
                  <a:rPr lang="zh-CN" altLang="en-US" dirty="0">
                    <a:latin typeface="Times New Roman" panose="02020603050405020304" pitchFamily="18" charset="0"/>
                    <a:ea typeface="楷体" panose="02010609060101010101" charset="-122"/>
                    <a:cs typeface="Times New Roman" panose="02020603050405020304" pitchFamily="18" charset="0"/>
                  </a:rPr>
                  <a:t>GCRSF </a:t>
                </a:r>
                <a:r>
                  <a:rPr lang="zh-CN" altLang="en-US" dirty="0">
                    <a:latin typeface="楷体" panose="02010609060101010101" charset="-122"/>
                    <a:ea typeface="楷体" panose="02010609060101010101" charset="-122"/>
                    <a:cs typeface="楷体" panose="02010609060101010101" charset="-122"/>
                  </a:rPr>
                  <a:t>模型的结果，一般情况下，取</a:t>
                </a:r>
                <a14:m>
                  <m:oMath xmlns:m="http://schemas.openxmlformats.org/officeDocument/2006/math">
                    <m:sSub>
                      <m:sSubPr>
                        <m:ctrlPr>
                          <a:rPr lang="en-US" altLang="zh-CN"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𝑎</m:t>
                        </m:r>
                      </m:e>
                      <m:sub>
                        <m:r>
                          <a:rPr lang="en-US" altLang="zh-CN" i="1">
                            <a:latin typeface="Cambria Math" panose="02040503050406030204" charset="0"/>
                            <a:ea typeface="楷体" panose="02010609060101010101" charset="-122"/>
                            <a:cs typeface="Cambria Math" panose="02040503050406030204" charset="0"/>
                          </a:rPr>
                          <m:t>0</m:t>
                        </m:r>
                      </m:sub>
                    </m:sSub>
                    <m:r>
                      <a:rPr lang="en-US" altLang="zh-CN" i="1">
                        <a:latin typeface="Cambria Math" panose="02040503050406030204" charset="0"/>
                        <a:ea typeface="楷体" panose="02010609060101010101" charset="-122"/>
                        <a:cs typeface="Cambria Math" panose="02040503050406030204" charset="0"/>
                      </a:rPr>
                      <m:t>=−2</m:t>
                    </m:r>
                  </m:oMath>
                </a14:m>
                <a:r>
                  <a:rPr lang="zh-CN" altLang="en-US" dirty="0">
                    <a:latin typeface="楷体" panose="02010609060101010101" charset="-122"/>
                    <a:ea typeface="楷体" panose="02010609060101010101" charset="-122"/>
                    <a:cs typeface="楷体" panose="02010609060101010101" charset="-122"/>
                    <a:sym typeface="+mn-ea"/>
                  </a:rPr>
                  <a:t>和</a:t>
                </a:r>
                <a14:m>
                  <m:oMath xmlns:m="http://schemas.openxmlformats.org/officeDocument/2006/math">
                    <m:sSub>
                      <m:sSubPr>
                        <m:ctrlPr>
                          <a:rPr lang="en-US" altLang="zh-CN"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𝑏</m:t>
                        </m:r>
                      </m:e>
                      <m:sub>
                        <m:r>
                          <a:rPr lang="en-US" altLang="zh-CN" i="1">
                            <a:latin typeface="Cambria Math" panose="02040503050406030204" charset="0"/>
                            <a:ea typeface="楷体" panose="02010609060101010101" charset="-122"/>
                            <a:cs typeface="Cambria Math" panose="02040503050406030204" charset="0"/>
                          </a:rPr>
                          <m:t>0</m:t>
                        </m:r>
                      </m:sub>
                    </m:sSub>
                    <m:r>
                      <a:rPr lang="en-US" altLang="zh-CN" i="1">
                        <a:latin typeface="Cambria Math" panose="02040503050406030204" charset="0"/>
                        <a:ea typeface="楷体" panose="02010609060101010101" charset="-122"/>
                        <a:cs typeface="Cambria Math" panose="02040503050406030204" charset="0"/>
                      </a:rPr>
                      <m:t>=2</m:t>
                    </m:r>
                  </m:oMath>
                </a14:m>
                <a:r>
                  <a:rPr lang="zh-CN" altLang="en-US" dirty="0">
                    <a:latin typeface="楷体" panose="02010609060101010101" charset="-122"/>
                    <a:ea typeface="楷体" panose="02010609060101010101" charset="-122"/>
                    <a:cs typeface="楷体" panose="02010609060101010101" charset="-122"/>
                  </a:rPr>
                  <a:t>，都能得到比较满意的结果。此外，这个例子还说明</a:t>
                </a:r>
                <a:r>
                  <a:rPr lang="zh-CN" altLang="en-US" dirty="0">
                    <a:latin typeface="Times New Roman" panose="02020603050405020304" pitchFamily="18" charset="0"/>
                    <a:ea typeface="楷体" panose="02010609060101010101" charset="-122"/>
                    <a:cs typeface="Times New Roman" panose="02020603050405020304" pitchFamily="18" charset="0"/>
                  </a:rPr>
                  <a:t> GCRSF </a:t>
                </a:r>
                <a:r>
                  <a:rPr lang="zh-CN" altLang="en-US" dirty="0">
                    <a:latin typeface="楷体" panose="02010609060101010101" charset="-122"/>
                    <a:ea typeface="楷体" panose="02010609060101010101" charset="-122"/>
                    <a:cs typeface="楷体" panose="02010609060101010101" charset="-122"/>
                  </a:rPr>
                  <a:t>模型可以分割具有多个不同强度均值的图像。</a:t>
                </a:r>
              </a:p>
            </p:txBody>
          </p:sp>
        </mc:Choice>
        <mc:Fallback xmlns="">
          <p:sp>
            <p:nvSpPr>
              <p:cNvPr id="3" name="文本框 2"/>
              <p:cNvSpPr txBox="1">
                <a:spLocks noRot="1" noChangeAspect="1" noMove="1" noResize="1" noEditPoints="1" noAdjustHandles="1" noChangeArrowheads="1" noChangeShapeType="1" noTextEdit="1"/>
              </p:cNvSpPr>
              <p:nvPr/>
            </p:nvSpPr>
            <p:spPr>
              <a:xfrm>
                <a:off x="640542" y="1267438"/>
                <a:ext cx="7862916" cy="3969385"/>
              </a:xfrm>
              <a:prstGeom prst="rect">
                <a:avLst/>
              </a:prstGeom>
              <a:blipFill>
                <a:blip r:embed="rId2"/>
                <a:stretch>
                  <a:fillRect l="-620" t="-1229" r="-3566" b="-1536"/>
                </a:stretch>
              </a:blipFill>
            </p:spPr>
            <p:txBody>
              <a:bodyPr/>
              <a:lstStyle/>
              <a:p>
                <a:r>
                  <a:rPr lang="zh-CN" altLang="en-US">
                    <a:noFill/>
                  </a:rPr>
                  <a:t> </a:t>
                </a:r>
              </a:p>
            </p:txBody>
          </p:sp>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53220" y="143120"/>
            <a:ext cx="5680723" cy="772648"/>
          </a:xfrm>
        </p:spPr>
        <p:txBody>
          <a:bodyPr/>
          <a:lstStyle/>
          <a:p>
            <a:r>
              <a:rPr lang="en-US" altLang="zh-CN" dirty="0">
                <a:cs typeface="微软雅黑" panose="020B0503020204020204" pitchFamily="34" charset="-122"/>
                <a:sym typeface="+mn-ea"/>
              </a:rPr>
              <a:t>2.4.2 </a:t>
            </a:r>
            <a:r>
              <a:rPr lang="zh-CN" altLang="en-US" dirty="0">
                <a:cs typeface="微软雅黑" panose="020B0503020204020204" pitchFamily="34" charset="-122"/>
                <a:sym typeface="+mn-ea"/>
              </a:rPr>
              <a:t>实验结果</a:t>
            </a:r>
            <a:endParaRPr lang="en-US" dirty="0"/>
          </a:p>
        </p:txBody>
      </p:sp>
      <p:pic>
        <p:nvPicPr>
          <p:cNvPr id="3" name="图片 2"/>
          <p:cNvPicPr>
            <a:picLocks noChangeAspect="1"/>
          </p:cNvPicPr>
          <p:nvPr/>
        </p:nvPicPr>
        <p:blipFill>
          <a:blip r:embed="rId2"/>
          <a:stretch>
            <a:fillRect/>
          </a:stretch>
        </p:blipFill>
        <p:spPr>
          <a:xfrm>
            <a:off x="1551226" y="1123255"/>
            <a:ext cx="6041548" cy="4899629"/>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53220" y="143120"/>
            <a:ext cx="5680723" cy="772648"/>
          </a:xfrm>
        </p:spPr>
        <p:txBody>
          <a:bodyPr/>
          <a:lstStyle/>
          <a:p>
            <a:r>
              <a:rPr lang="en-US" altLang="zh-CN" dirty="0">
                <a:cs typeface="微软雅黑" panose="020B0503020204020204" pitchFamily="34" charset="-122"/>
                <a:sym typeface="+mn-ea"/>
              </a:rPr>
              <a:t>2.4.2 </a:t>
            </a:r>
            <a:r>
              <a:rPr lang="zh-CN" altLang="en-US" dirty="0">
                <a:cs typeface="微软雅黑" panose="020B0503020204020204" pitchFamily="34" charset="-122"/>
                <a:sym typeface="+mn-ea"/>
              </a:rPr>
              <a:t>实验结果</a:t>
            </a:r>
            <a:endParaRPr lang="en-US" dirty="0"/>
          </a:p>
        </p:txBody>
      </p:sp>
      <mc:AlternateContent xmlns:mc="http://schemas.openxmlformats.org/markup-compatibility/2006" xmlns:a14="http://schemas.microsoft.com/office/drawing/2010/main">
        <mc:Choice Requires="a14">
          <p:sp>
            <p:nvSpPr>
              <p:cNvPr id="4" name="文本框 3"/>
              <p:cNvSpPr txBox="1"/>
              <p:nvPr/>
            </p:nvSpPr>
            <p:spPr>
              <a:xfrm>
                <a:off x="476680" y="2239800"/>
                <a:ext cx="8190640" cy="2601097"/>
              </a:xfrm>
              <a:prstGeom prst="rect">
                <a:avLst/>
              </a:prstGeom>
              <a:noFill/>
            </p:spPr>
            <p:txBody>
              <a:bodyPr wrap="square" rtlCol="0" anchor="t">
                <a:spAutoFit/>
              </a:bodyPr>
              <a:lstStyle/>
              <a:p>
                <a:pPr algn="just"/>
                <a:r>
                  <a:rPr lang="zh-CN" altLang="en-US" dirty="0">
                    <a:latin typeface="楷体" panose="02010609060101010101" charset="-122"/>
                    <a:ea typeface="楷体" panose="02010609060101010101" charset="-122"/>
                    <a:cs typeface="楷体" panose="02010609060101010101" charset="-122"/>
                  </a:rPr>
                  <a:t>    图2-6的第一行给出了活动轮廓线从初始轮廓线到最终轮廓线的演变过程。</a:t>
                </a:r>
              </a:p>
              <a:p>
                <a:pPr algn="just"/>
                <a:r>
                  <a:rPr lang="zh-CN" altLang="en-US" dirty="0">
                    <a:latin typeface="楷体" panose="02010609060101010101" charset="-122"/>
                    <a:ea typeface="楷体" panose="02010609060101010101" charset="-122"/>
                    <a:cs typeface="楷体" panose="02010609060101010101" charset="-122"/>
                  </a:rPr>
                  <a:t>由图2-6d)中给出的最终轮廓线，可以看出，虽然这个彩色图像的背景强度十分不均匀，但是</a:t>
                </a:r>
                <a:r>
                  <a:rPr lang="zh-CN" altLang="en-US" dirty="0">
                    <a:latin typeface="Times New Roman" panose="02020603050405020304" pitchFamily="18" charset="0"/>
                    <a:ea typeface="楷体" panose="02010609060101010101" charset="-122"/>
                    <a:cs typeface="Times New Roman" panose="02020603050405020304" pitchFamily="18" charset="0"/>
                  </a:rPr>
                  <a:t> GCRSF </a:t>
                </a:r>
                <a:r>
                  <a:rPr lang="zh-CN" altLang="en-US" dirty="0">
                    <a:latin typeface="楷体" panose="02010609060101010101" charset="-122"/>
                    <a:ea typeface="楷体" panose="02010609060101010101" charset="-122"/>
                    <a:cs typeface="楷体" panose="02010609060101010101" charset="-122"/>
                  </a:rPr>
                  <a:t>模型可以正确地将彩色花瓣的边界提取出来。</a:t>
                </a:r>
              </a:p>
              <a:p>
                <a:pPr algn="just"/>
                <a:r>
                  <a:rPr lang="zh-CN" altLang="en-US" dirty="0">
                    <a:latin typeface="楷体" panose="02010609060101010101" charset="-122"/>
                    <a:ea typeface="楷体" panose="02010609060101010101" charset="-122"/>
                    <a:cs typeface="楷体" panose="02010609060101010101" charset="-122"/>
                  </a:rPr>
                  <a:t>    在第二行和第三行中给出对应的两个拟合函数 </a:t>
                </a:r>
                <a14:m>
                  <m:oMath xmlns:m="http://schemas.openxmlformats.org/officeDocument/2006/math">
                    <m:sSub>
                      <m:sSubPr>
                        <m:ctrlPr>
                          <a:rPr lang="zh-CN" altLang="en-US"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𝑓</m:t>
                        </m:r>
                      </m:e>
                      <m:sub>
                        <m:r>
                          <a:rPr lang="en-US" altLang="zh-CN" i="1">
                            <a:latin typeface="Cambria Math" panose="02040503050406030204" charset="0"/>
                            <a:ea typeface="楷体" panose="02010609060101010101" charset="-122"/>
                            <a:cs typeface="Cambria Math" panose="02040503050406030204" charset="0"/>
                          </a:rPr>
                          <m:t>1</m:t>
                        </m:r>
                      </m:sub>
                    </m:sSub>
                  </m:oMath>
                </a14:m>
                <a:r>
                  <a:rPr lang="zh-CN" altLang="en-US" dirty="0">
                    <a:latin typeface="楷体" panose="02010609060101010101" charset="-122"/>
                    <a:ea typeface="楷体" panose="02010609060101010101" charset="-122"/>
                    <a:cs typeface="楷体" panose="02010609060101010101" charset="-122"/>
                    <a:sym typeface="+mn-ea"/>
                  </a:rPr>
                  <a:t>，</a:t>
                </a:r>
                <a14:m>
                  <m:oMath xmlns:m="http://schemas.openxmlformats.org/officeDocument/2006/math">
                    <m:sSub>
                      <m:sSubPr>
                        <m:ctrlPr>
                          <a:rPr lang="zh-CN" altLang="en-US"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𝑓</m:t>
                        </m:r>
                      </m:e>
                      <m:sub>
                        <m:r>
                          <a:rPr lang="en-US" altLang="zh-CN" i="1">
                            <a:latin typeface="Cambria Math" panose="02040503050406030204" charset="0"/>
                            <a:ea typeface="楷体" panose="02010609060101010101" charset="-122"/>
                            <a:cs typeface="Cambria Math" panose="02040503050406030204" charset="0"/>
                          </a:rPr>
                          <m:t>2</m:t>
                        </m:r>
                      </m:sub>
                    </m:sSub>
                  </m:oMath>
                </a14:m>
                <a:r>
                  <a:rPr lang="zh-CN" altLang="en-US" dirty="0">
                    <a:latin typeface="楷体" panose="02010609060101010101" charset="-122"/>
                    <a:ea typeface="楷体" panose="02010609060101010101" charset="-122"/>
                    <a:cs typeface="楷体" panose="02010609060101010101" charset="-122"/>
                  </a:rPr>
                  <a:t>在不同迭代次数的演变过程。可以看出，这两行中给出的图像是光滑的，这也进一步从实验上验证了拟合函数</a:t>
                </a:r>
                <a14:m>
                  <m:oMath xmlns:m="http://schemas.openxmlformats.org/officeDocument/2006/math">
                    <m:sSub>
                      <m:sSubPr>
                        <m:ctrlPr>
                          <a:rPr lang="zh-CN" altLang="en-US"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𝑓</m:t>
                        </m:r>
                      </m:e>
                      <m:sub>
                        <m:r>
                          <a:rPr lang="en-US" altLang="zh-CN" i="1">
                            <a:latin typeface="Cambria Math" panose="02040503050406030204" charset="0"/>
                            <a:ea typeface="楷体" panose="02010609060101010101" charset="-122"/>
                            <a:cs typeface="Cambria Math" panose="02040503050406030204" charset="0"/>
                          </a:rPr>
                          <m:t>1</m:t>
                        </m:r>
                      </m:sub>
                    </m:sSub>
                  </m:oMath>
                </a14:m>
                <a:r>
                  <a:rPr lang="zh-CN" altLang="en-US" dirty="0">
                    <a:latin typeface="楷体" panose="02010609060101010101" charset="-122"/>
                    <a:ea typeface="楷体" panose="02010609060101010101" charset="-122"/>
                    <a:cs typeface="楷体" panose="02010609060101010101" charset="-122"/>
                    <a:sym typeface="+mn-ea"/>
                  </a:rPr>
                  <a:t>，</a:t>
                </a:r>
                <a14:m>
                  <m:oMath xmlns:m="http://schemas.openxmlformats.org/officeDocument/2006/math">
                    <m:sSub>
                      <m:sSubPr>
                        <m:ctrlPr>
                          <a:rPr lang="zh-CN" altLang="en-US"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𝑓</m:t>
                        </m:r>
                      </m:e>
                      <m:sub>
                        <m:r>
                          <a:rPr lang="en-US" altLang="zh-CN" i="1">
                            <a:latin typeface="Cambria Math" panose="02040503050406030204" charset="0"/>
                            <a:ea typeface="楷体" panose="02010609060101010101" charset="-122"/>
                            <a:cs typeface="Cambria Math" panose="02040503050406030204" charset="0"/>
                          </a:rPr>
                          <m:t>2</m:t>
                        </m:r>
                      </m:sub>
                    </m:sSub>
                  </m:oMath>
                </a14:m>
                <a:r>
                  <a:rPr lang="zh-CN" altLang="en-US" dirty="0">
                    <a:latin typeface="楷体" panose="02010609060101010101" charset="-122"/>
                    <a:ea typeface="楷体" panose="02010609060101010101" charset="-122"/>
                    <a:cs typeface="楷体" panose="02010609060101010101" charset="-122"/>
                  </a:rPr>
                  <a:t>的光滑性。</a:t>
                </a:r>
              </a:p>
              <a:p>
                <a:pPr algn="just"/>
                <a:r>
                  <a:rPr lang="zh-CN" altLang="en-US" dirty="0">
                    <a:latin typeface="楷体" panose="02010609060101010101" charset="-122"/>
                    <a:ea typeface="楷体" panose="02010609060101010101" charset="-122"/>
                    <a:cs typeface="楷体" panose="02010609060101010101" charset="-122"/>
                  </a:rPr>
                  <a:t>    第四行给出</a:t>
                </a:r>
                <a14:m>
                  <m:oMath xmlns:m="http://schemas.openxmlformats.org/officeDocument/2006/math">
                    <m:sSub>
                      <m:sSubPr>
                        <m:ctrlPr>
                          <a:rPr lang="zh-CN" altLang="en-US"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𝑓</m:t>
                        </m:r>
                      </m:e>
                      <m:sub>
                        <m:r>
                          <a:rPr lang="en-US" altLang="zh-CN" i="1">
                            <a:latin typeface="Cambria Math" panose="02040503050406030204" charset="0"/>
                            <a:ea typeface="楷体" panose="02010609060101010101" charset="-122"/>
                            <a:cs typeface="Cambria Math" panose="02040503050406030204" charset="0"/>
                          </a:rPr>
                          <m:t>1</m:t>
                        </m:r>
                      </m:sub>
                    </m:sSub>
                  </m:oMath>
                </a14:m>
                <a:r>
                  <a:rPr lang="zh-CN" altLang="en-US" dirty="0">
                    <a:latin typeface="楷体" panose="02010609060101010101" charset="-122"/>
                    <a:ea typeface="楷体" panose="02010609060101010101" charset="-122"/>
                    <a:cs typeface="楷体" panose="02010609060101010101" charset="-122"/>
                    <a:sym typeface="+mn-ea"/>
                  </a:rPr>
                  <a:t>，</a:t>
                </a:r>
                <a14:m>
                  <m:oMath xmlns:m="http://schemas.openxmlformats.org/officeDocument/2006/math">
                    <m:sSub>
                      <m:sSubPr>
                        <m:ctrlPr>
                          <a:rPr lang="zh-CN" altLang="en-US"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𝑓</m:t>
                        </m:r>
                      </m:e>
                      <m:sub>
                        <m:r>
                          <a:rPr lang="en-US" altLang="zh-CN" i="1">
                            <a:latin typeface="Cambria Math" panose="02040503050406030204" charset="0"/>
                            <a:ea typeface="楷体" panose="02010609060101010101" charset="-122"/>
                            <a:cs typeface="Cambria Math" panose="02040503050406030204" charset="0"/>
                          </a:rPr>
                          <m:t>2</m:t>
                        </m:r>
                      </m:sub>
                    </m:sSub>
                  </m:oMath>
                </a14:m>
                <a:r>
                  <a:rPr lang="zh-CN" altLang="en-US" dirty="0">
                    <a:latin typeface="楷体" panose="02010609060101010101" charset="-122"/>
                    <a:ea typeface="楷体" panose="02010609060101010101" charset="-122"/>
                    <a:cs typeface="楷体" panose="02010609060101010101" charset="-122"/>
                  </a:rPr>
                  <a:t>的组合 </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𝑢</m:t>
                    </m:r>
                    <m:r>
                      <a:rPr lang="en-US" altLang="zh-CN" i="1">
                        <a:latin typeface="Cambria Math" panose="02040503050406030204" charset="0"/>
                        <a:ea typeface="MS Mincho" charset="0"/>
                        <a:cs typeface="Cambria Math" panose="02040503050406030204" charset="0"/>
                      </a:rPr>
                      <m:t>=</m:t>
                    </m:r>
                    <m:nary>
                      <m:naryPr>
                        <m:chr m:val="∑"/>
                        <m:limLoc m:val="subSup"/>
                        <m:ctrlPr>
                          <a:rPr lang="en-US" altLang="zh-CN" i="1">
                            <a:latin typeface="Cambria Math" panose="02040503050406030204" pitchFamily="18" charset="0"/>
                            <a:ea typeface="楷体" panose="02010609060101010101" charset="-122"/>
                            <a:cs typeface="Cambria Math" panose="02040503050406030204" charset="0"/>
                          </a:rPr>
                        </m:ctrlPr>
                      </m:naryPr>
                      <m:sub>
                        <m:r>
                          <a:rPr lang="en-US" altLang="zh-CN" i="1">
                            <a:latin typeface="Cambria Math" panose="02040503050406030204" charset="0"/>
                            <a:ea typeface="楷体" panose="02010609060101010101" charset="-122"/>
                            <a:cs typeface="Cambria Math" panose="02040503050406030204" charset="0"/>
                          </a:rPr>
                          <m:t>𝑖</m:t>
                        </m:r>
                        <m:r>
                          <a:rPr lang="en-US" altLang="zh-CN" i="1">
                            <a:latin typeface="Cambria Math" panose="02040503050406030204" charset="0"/>
                            <a:ea typeface="MS Mincho" charset="0"/>
                            <a:cs typeface="Cambria Math" panose="02040503050406030204" charset="0"/>
                          </a:rPr>
                          <m:t>=1</m:t>
                        </m:r>
                      </m:sub>
                      <m:sup>
                        <m:r>
                          <a:rPr lang="en-US" altLang="zh-CN" i="1">
                            <a:latin typeface="Cambria Math" panose="02040503050406030204" charset="0"/>
                            <a:ea typeface="MS Mincho" charset="0"/>
                            <a:cs typeface="Cambria Math" panose="02040503050406030204" charset="0"/>
                          </a:rPr>
                          <m:t>2</m:t>
                        </m:r>
                      </m:sup>
                      <m:e>
                        <m:sSubSup>
                          <m:sSubSupPr>
                            <m:ctrlPr>
                              <a:rPr lang="en-US" altLang="zh-CN" i="1">
                                <a:latin typeface="Cambria Math" panose="02040503050406030204" pitchFamily="18" charset="0"/>
                                <a:ea typeface="楷体" panose="02010609060101010101" charset="-122"/>
                                <a:cs typeface="Cambria Math" panose="02040503050406030204" charset="0"/>
                              </a:rPr>
                            </m:ctrlPr>
                          </m:sSubSupPr>
                          <m:e>
                            <m:r>
                              <a:rPr lang="en-US" altLang="zh-CN" i="1">
                                <a:latin typeface="Cambria Math" panose="02040503050406030204" charset="0"/>
                                <a:ea typeface="楷体" panose="02010609060101010101" charset="-122"/>
                                <a:cs typeface="Cambria Math" panose="02040503050406030204" charset="0"/>
                              </a:rPr>
                              <m:t>𝑀</m:t>
                            </m:r>
                          </m:e>
                          <m:sub>
                            <m:r>
                              <a:rPr lang="en-US" altLang="zh-CN" i="1">
                                <a:latin typeface="Cambria Math" panose="02040503050406030204" charset="0"/>
                                <a:ea typeface="楷体" panose="02010609060101010101" charset="-122"/>
                                <a:cs typeface="Cambria Math" panose="02040503050406030204" charset="0"/>
                              </a:rPr>
                              <m:t>𝑖</m:t>
                            </m:r>
                          </m:sub>
                          <m:sup>
                            <m:r>
                              <a:rPr lang="en-US" altLang="zh-CN" i="1">
                                <a:latin typeface="Cambria Math" panose="02040503050406030204" charset="0"/>
                                <a:ea typeface="MS Mincho" charset="0"/>
                                <a:cs typeface="Cambria Math" panose="02040503050406030204" charset="0"/>
                              </a:rPr>
                              <m:t>𝜀</m:t>
                            </m:r>
                          </m:sup>
                        </m:sSubSup>
                      </m:e>
                    </m:nary>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𝜙</m:t>
                    </m:r>
                    <m:r>
                      <a:rPr lang="en-US" altLang="zh-CN" i="1">
                        <a:latin typeface="Cambria Math" panose="02040503050406030204" charset="0"/>
                        <a:ea typeface="MS Mincho" charset="0"/>
                        <a:cs typeface="Cambria Math" panose="02040503050406030204" charset="0"/>
                      </a:rPr>
                      <m:t>)</m:t>
                    </m:r>
                    <m:sSub>
                      <m:sSubPr>
                        <m:ctrlPr>
                          <a:rPr lang="en-US" altLang="zh-CN"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𝑓</m:t>
                        </m:r>
                      </m:e>
                      <m:sub>
                        <m:r>
                          <a:rPr lang="en-US" altLang="zh-CN" i="1">
                            <a:latin typeface="Cambria Math" panose="02040503050406030204" charset="0"/>
                            <a:ea typeface="楷体" panose="02010609060101010101" charset="-122"/>
                            <a:cs typeface="Cambria Math" panose="02040503050406030204" charset="0"/>
                          </a:rPr>
                          <m:t>𝑖</m:t>
                        </m:r>
                      </m:sub>
                    </m:sSub>
                  </m:oMath>
                </a14:m>
                <a:r>
                  <a:rPr lang="zh-CN" altLang="en-US" dirty="0">
                    <a:latin typeface="楷体" panose="02010609060101010101" charset="-122"/>
                    <a:ea typeface="楷体" panose="02010609060101010101" charset="-122"/>
                    <a:cs typeface="楷体" panose="02010609060101010101" charset="-122"/>
                  </a:rPr>
                  <a:t>，即是拟合图像的演变</a:t>
                </a:r>
                <a:r>
                  <a:rPr lang="zh-CN" altLang="en-US">
                    <a:latin typeface="楷体" panose="02010609060101010101" charset="-122"/>
                    <a:ea typeface="楷体" panose="02010609060101010101" charset="-122"/>
                    <a:cs typeface="楷体" panose="02010609060101010101" charset="-122"/>
                  </a:rPr>
                  <a:t>过程。</a:t>
                </a:r>
                <a:endParaRPr lang="zh-CN" altLang="en-US" dirty="0">
                  <a:latin typeface="楷体" panose="02010609060101010101" charset="-122"/>
                  <a:ea typeface="楷体" panose="02010609060101010101" charset="-122"/>
                  <a:cs typeface="楷体" panose="02010609060101010101" charset="-122"/>
                </a:endParaRPr>
              </a:p>
              <a:p>
                <a:pPr algn="just"/>
                <a:r>
                  <a:rPr lang="zh-CN" altLang="en-US" dirty="0">
                    <a:latin typeface="楷体" panose="02010609060101010101" charset="-122"/>
                    <a:ea typeface="楷体" panose="02010609060101010101" charset="-122"/>
                    <a:cs typeface="楷体" panose="02010609060101010101" charset="-122"/>
                  </a:rPr>
                  <a:t>    对于该图像，取</a:t>
                </a:r>
                <a14:m>
                  <m:oMath xmlns:m="http://schemas.openxmlformats.org/officeDocument/2006/math">
                    <m:sSub>
                      <m:sSubPr>
                        <m:ctrlPr>
                          <a:rPr lang="en-US" altLang="zh-CN"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𝜆</m:t>
                        </m:r>
                      </m:e>
                      <m:sub>
                        <m:r>
                          <a:rPr lang="en-US" altLang="zh-CN" i="1">
                            <a:latin typeface="Cambria Math" panose="02040503050406030204" charset="0"/>
                            <a:ea typeface="楷体" panose="02010609060101010101" charset="-122"/>
                            <a:cs typeface="Cambria Math" panose="02040503050406030204" charset="0"/>
                          </a:rPr>
                          <m:t>1</m:t>
                        </m:r>
                      </m:sub>
                    </m:sSub>
                    <m:r>
                      <a:rPr lang="en-US" altLang="zh-CN" i="1">
                        <a:latin typeface="Cambria Math" panose="02040503050406030204" charset="0"/>
                        <a:ea typeface="楷体" panose="02010609060101010101" charset="-122"/>
                        <a:cs typeface="Cambria Math" panose="02040503050406030204" charset="0"/>
                      </a:rPr>
                      <m:t>=</m:t>
                    </m:r>
                    <m:sSub>
                      <m:sSubPr>
                        <m:ctrlPr>
                          <a:rPr lang="en-US" altLang="zh-CN"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𝜆</m:t>
                        </m:r>
                      </m:e>
                      <m:sub>
                        <m:r>
                          <a:rPr lang="en-US" altLang="zh-CN" i="1">
                            <a:latin typeface="Cambria Math" panose="02040503050406030204" charset="0"/>
                            <a:ea typeface="楷体" panose="02010609060101010101" charset="-122"/>
                            <a:cs typeface="Cambria Math" panose="02040503050406030204" charset="0"/>
                          </a:rPr>
                          <m:t>2</m:t>
                        </m:r>
                      </m:sub>
                    </m:sSub>
                    <m:r>
                      <a:rPr lang="en-US" altLang="zh-CN" i="1">
                        <a:latin typeface="Cambria Math" panose="02040503050406030204" charset="0"/>
                        <a:ea typeface="楷体" panose="02010609060101010101" charset="-122"/>
                        <a:cs typeface="Cambria Math" panose="02040503050406030204" charset="0"/>
                      </a:rPr>
                      <m:t>=2</m:t>
                    </m:r>
                    <m:r>
                      <a:rPr lang="en-US" altLang="zh-CN" i="1">
                        <a:latin typeface="Cambria Math" panose="02040503050406030204" charset="0"/>
                        <a:ea typeface="楷体" panose="02010609060101010101" charset="-122"/>
                        <a:cs typeface="Cambria Math" panose="02040503050406030204" charset="0"/>
                      </a:rPr>
                      <m:t>𝑒</m:t>
                    </m:r>
                    <m:r>
                      <a:rPr lang="en-US" altLang="zh-CN" i="1">
                        <a:latin typeface="Cambria Math" panose="02040503050406030204" charset="0"/>
                        <a:ea typeface="楷体" panose="02010609060101010101" charset="-122"/>
                        <a:cs typeface="Cambria Math" panose="02040503050406030204" charset="0"/>
                      </a:rPr>
                      <m:t>−6</m:t>
                    </m:r>
                  </m:oMath>
                </a14:m>
                <a:r>
                  <a:rPr lang="zh-CN" altLang="en-US" dirty="0">
                    <a:latin typeface="楷体" panose="02010609060101010101" charset="-122"/>
                    <a:ea typeface="楷体" panose="02010609060101010101" charset="-122"/>
                    <a:cs typeface="楷体" panose="02010609060101010101" charset="-122"/>
                  </a:rPr>
                  <a:t>。这个例子说明</a:t>
                </a:r>
                <a:r>
                  <a:rPr lang="zh-CN" altLang="en-US" dirty="0">
                    <a:latin typeface="Times New Roman" panose="02020603050405020304" pitchFamily="18" charset="0"/>
                    <a:ea typeface="楷体" panose="02010609060101010101" charset="-122"/>
                    <a:cs typeface="Times New Roman" panose="02020603050405020304" pitchFamily="18" charset="0"/>
                  </a:rPr>
                  <a:t> GCRSF</a:t>
                </a:r>
                <a:r>
                  <a:rPr lang="zh-CN" altLang="en-US" dirty="0">
                    <a:latin typeface="楷体" panose="02010609060101010101" charset="-122"/>
                    <a:ea typeface="楷体" panose="02010609060101010101" charset="-122"/>
                    <a:cs typeface="楷体" panose="02010609060101010101" charset="-122"/>
                  </a:rPr>
                  <a:t>模型可以很好地处理具有图像强度不均匀性质的彩色图像。</a:t>
                </a:r>
              </a:p>
            </p:txBody>
          </p:sp>
        </mc:Choice>
        <mc:Fallback xmlns="">
          <p:sp>
            <p:nvSpPr>
              <p:cNvPr id="4" name="文本框 3"/>
              <p:cNvSpPr txBox="1">
                <a:spLocks noRot="1" noChangeAspect="1" noMove="1" noResize="1" noEditPoints="1" noAdjustHandles="1" noChangeArrowheads="1" noChangeShapeType="1" noTextEdit="1"/>
              </p:cNvSpPr>
              <p:nvPr/>
            </p:nvSpPr>
            <p:spPr>
              <a:xfrm>
                <a:off x="476680" y="2239800"/>
                <a:ext cx="8190640" cy="2601097"/>
              </a:xfrm>
              <a:prstGeom prst="rect">
                <a:avLst/>
              </a:prstGeom>
              <a:blipFill>
                <a:blip r:embed="rId2"/>
                <a:stretch>
                  <a:fillRect l="-595" t="-1171" r="-670" b="-44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54431F9-592B-4FBF-8915-9F79C9446C7F}"/>
                  </a:ext>
                </a:extLst>
              </p:cNvPr>
              <p:cNvSpPr txBox="1"/>
              <p:nvPr/>
            </p:nvSpPr>
            <p:spPr>
              <a:xfrm>
                <a:off x="476680" y="1395263"/>
                <a:ext cx="8190640" cy="646331"/>
              </a:xfrm>
              <a:prstGeom prst="rect">
                <a:avLst/>
              </a:prstGeom>
              <a:noFill/>
            </p:spPr>
            <p:txBody>
              <a:bodyPr wrap="square" rtlCol="0" anchor="t">
                <a:spAutoFit/>
              </a:bodyPr>
              <a:lstStyle/>
              <a:p>
                <a:r>
                  <a:rPr lang="zh-CN" altLang="en-US" dirty="0">
                    <a:latin typeface="Times New Roman" panose="02020603050405020304" pitchFamily="18" charset="0"/>
                    <a:ea typeface="楷体" panose="02010609060101010101" charset="-122"/>
                    <a:cs typeface="Times New Roman" panose="02020603050405020304" pitchFamily="18" charset="0"/>
                    <a:sym typeface="+mn-ea"/>
                  </a:rPr>
                  <a:t>         GCRSF </a:t>
                </a:r>
                <a:r>
                  <a:rPr lang="zh-CN" altLang="en-US" dirty="0">
                    <a:latin typeface="楷体" panose="02010609060101010101" charset="-122"/>
                    <a:ea typeface="楷体" panose="02010609060101010101" charset="-122"/>
                    <a:cs typeface="楷体" panose="02010609060101010101" charset="-122"/>
                    <a:sym typeface="+mn-ea"/>
                  </a:rPr>
                  <a:t>模型可以很容易地被推广到彩色图像。图 2-6 给出了</a:t>
                </a:r>
                <a:r>
                  <a:rPr lang="zh-CN" altLang="en-US" dirty="0">
                    <a:latin typeface="Times New Roman" panose="02020603050405020304" pitchFamily="18" charset="0"/>
                    <a:ea typeface="楷体" panose="02010609060101010101" charset="-122"/>
                    <a:cs typeface="Times New Roman" panose="02020603050405020304" pitchFamily="18" charset="0"/>
                    <a:sym typeface="+mn-ea"/>
                  </a:rPr>
                  <a:t> GCRSF </a:t>
                </a:r>
                <a:r>
                  <a:rPr lang="zh-CN" altLang="en-US" dirty="0">
                    <a:latin typeface="楷体" panose="02010609060101010101" charset="-122"/>
                    <a:ea typeface="楷体" panose="02010609060101010101" charset="-122"/>
                    <a:cs typeface="楷体" panose="02010609060101010101" charset="-122"/>
                    <a:sym typeface="+mn-ea"/>
                  </a:rPr>
                  <a:t>模型应用于一个真实的彩色花瓣图像的结果。该图像的大小为</a:t>
                </a:r>
                <a14:m>
                  <m:oMath xmlns:m="http://schemas.openxmlformats.org/officeDocument/2006/math">
                    <m:r>
                      <a:rPr lang="en-US" altLang="zh-CN">
                        <a:latin typeface="Cambria Math" panose="02040503050406030204" charset="0"/>
                        <a:ea typeface="楷体" panose="02010609060101010101" charset="-122"/>
                        <a:cs typeface="Cambria Math" panose="02040503050406030204" charset="0"/>
                      </a:rPr>
                      <m:t>450×449</m:t>
                    </m:r>
                  </m:oMath>
                </a14:m>
                <a:r>
                  <a:rPr lang="zh-CN" altLang="en-US" dirty="0">
                    <a:latin typeface="楷体" panose="02010609060101010101" charset="-122"/>
                    <a:ea typeface="楷体" panose="02010609060101010101" charset="-122"/>
                    <a:cs typeface="楷体" panose="02010609060101010101" charset="-122"/>
                    <a:sym typeface="+mn-ea"/>
                  </a:rPr>
                  <a:t>。</a:t>
                </a:r>
                <a:endParaRPr lang="zh-CN" altLang="en-US" dirty="0"/>
              </a:p>
            </p:txBody>
          </p:sp>
        </mc:Choice>
        <mc:Fallback xmlns="">
          <p:sp>
            <p:nvSpPr>
              <p:cNvPr id="5" name="文本框 4">
                <a:extLst>
                  <a:ext uri="{FF2B5EF4-FFF2-40B4-BE49-F238E27FC236}">
                    <a16:creationId xmlns:a16="http://schemas.microsoft.com/office/drawing/2014/main" id="{F54431F9-592B-4FBF-8915-9F79C9446C7F}"/>
                  </a:ext>
                </a:extLst>
              </p:cNvPr>
              <p:cNvSpPr txBox="1">
                <a:spLocks noRot="1" noChangeAspect="1" noMove="1" noResize="1" noEditPoints="1" noAdjustHandles="1" noChangeArrowheads="1" noChangeShapeType="1" noTextEdit="1"/>
              </p:cNvSpPr>
              <p:nvPr/>
            </p:nvSpPr>
            <p:spPr>
              <a:xfrm>
                <a:off x="476680" y="1395263"/>
                <a:ext cx="8190640" cy="646331"/>
              </a:xfrm>
              <a:prstGeom prst="rect">
                <a:avLst/>
              </a:prstGeom>
              <a:blipFill>
                <a:blip r:embed="rId3"/>
                <a:stretch>
                  <a:fillRect l="-595" t="-7547" r="-149" b="-11321"/>
                </a:stretch>
              </a:blipFill>
            </p:spPr>
            <p:txBody>
              <a:bodyPr/>
              <a:lstStyle/>
              <a:p>
                <a:r>
                  <a:rPr lang="zh-CN" altLang="en-US">
                    <a:noFill/>
                  </a:rPr>
                  <a:t> </a:t>
                </a:r>
              </a:p>
            </p:txBody>
          </p:sp>
        </mc:Fallback>
      </mc:AlternateContent>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53220" y="143120"/>
            <a:ext cx="5680723" cy="772648"/>
          </a:xfrm>
        </p:spPr>
        <p:txBody>
          <a:bodyPr/>
          <a:lstStyle/>
          <a:p>
            <a:r>
              <a:rPr lang="en-US" altLang="zh-CN" dirty="0">
                <a:cs typeface="微软雅黑" panose="020B0503020204020204" pitchFamily="34" charset="-122"/>
                <a:sym typeface="+mn-ea"/>
              </a:rPr>
              <a:t>2.4.2 </a:t>
            </a:r>
            <a:r>
              <a:rPr lang="zh-CN" altLang="en-US" dirty="0">
                <a:cs typeface="微软雅黑" panose="020B0503020204020204" pitchFamily="34" charset="-122"/>
                <a:sym typeface="+mn-ea"/>
              </a:rPr>
              <a:t>实验结果</a:t>
            </a:r>
            <a:endParaRPr lang="en-US" dirty="0"/>
          </a:p>
        </p:txBody>
      </p:sp>
      <p:pic>
        <p:nvPicPr>
          <p:cNvPr id="3" name="图片 2"/>
          <p:cNvPicPr>
            <a:picLocks noChangeAspect="1"/>
          </p:cNvPicPr>
          <p:nvPr/>
        </p:nvPicPr>
        <p:blipFill>
          <a:blip r:embed="rId2"/>
          <a:stretch>
            <a:fillRect/>
          </a:stretch>
        </p:blipFill>
        <p:spPr>
          <a:xfrm>
            <a:off x="2804588" y="837336"/>
            <a:ext cx="3534402" cy="2659380"/>
          </a:xfrm>
          <a:prstGeom prst="rect">
            <a:avLst/>
          </a:prstGeom>
        </p:spPr>
      </p:pic>
      <p:pic>
        <p:nvPicPr>
          <p:cNvPr id="5" name="图片 4"/>
          <p:cNvPicPr>
            <a:picLocks noChangeAspect="1"/>
          </p:cNvPicPr>
          <p:nvPr/>
        </p:nvPicPr>
        <p:blipFill>
          <a:blip r:embed="rId3"/>
          <a:stretch>
            <a:fillRect/>
          </a:stretch>
        </p:blipFill>
        <p:spPr>
          <a:xfrm>
            <a:off x="2804588" y="3496716"/>
            <a:ext cx="3534823" cy="311213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44245" y="156845"/>
            <a:ext cx="5979160" cy="772795"/>
          </a:xfrm>
        </p:spPr>
        <p:txBody>
          <a:bodyPr/>
          <a:lstStyle/>
          <a:p>
            <a:r>
              <a:rPr lang="en-US" altLang="zh-CN" sz="2800" dirty="0">
                <a:cs typeface="微软雅黑" panose="020B0503020204020204" pitchFamily="34" charset="-122"/>
              </a:rPr>
              <a:t>2.2 全局凸区域可伸缩拟合能量模型</a:t>
            </a:r>
          </a:p>
        </p:txBody>
      </p:sp>
      <mc:AlternateContent xmlns:mc="http://schemas.openxmlformats.org/markup-compatibility/2006" xmlns:a14="http://schemas.microsoft.com/office/drawing/2010/main">
        <mc:Choice Requires="a14">
          <p:sp>
            <p:nvSpPr>
              <p:cNvPr id="4" name="文本框 3"/>
              <p:cNvSpPr txBox="1"/>
              <p:nvPr/>
            </p:nvSpPr>
            <p:spPr>
              <a:xfrm>
                <a:off x="1076325" y="1816735"/>
                <a:ext cx="7504430" cy="645160"/>
              </a:xfrm>
              <a:prstGeom prst="rect">
                <a:avLst/>
              </a:prstGeom>
              <a:noFill/>
            </p:spPr>
            <p:txBody>
              <a:bodyPr wrap="square" rtlCol="0" anchor="t">
                <a:spAutoFit/>
              </a:bodyPr>
              <a:lstStyle/>
              <a:p>
                <a:r>
                  <a:rPr lang="zh-CN" altLang="en-US">
                    <a:latin typeface="楷体" panose="02010609060101010101" charset="-122"/>
                    <a:ea typeface="楷体" panose="02010609060101010101" charset="-122"/>
                    <a:cs typeface="楷体" panose="02010609060101010101" charset="-122"/>
                  </a:rPr>
                  <a:t>基于</a:t>
                </a:r>
                <a:r>
                  <a:rPr lang="zh-CN" altLang="en-US">
                    <a:latin typeface="Times New Roman" panose="02020603050405020304" pitchFamily="18" charset="0"/>
                    <a:ea typeface="楷体" panose="02010609060101010101" charset="-122"/>
                    <a:cs typeface="Times New Roman" panose="02020603050405020304" pitchFamily="18" charset="0"/>
                  </a:rPr>
                  <a:t>RSF </a:t>
                </a:r>
                <a:r>
                  <a:rPr lang="zh-CN" altLang="en-US">
                    <a:latin typeface="楷体" panose="02010609060101010101" charset="-122"/>
                    <a:ea typeface="楷体" panose="02010609060101010101" charset="-122"/>
                    <a:cs typeface="楷体" panose="02010609060101010101" charset="-122"/>
                  </a:rPr>
                  <a:t>模型能量泛函关于水平集函数</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 </m:t>
                    </m:r>
                    <m:r>
                      <a:rPr lang="en-US" altLang="zh-CN" i="1">
                        <a:latin typeface="Cambria Math" panose="02040503050406030204" charset="0"/>
                        <a:ea typeface="楷体" panose="02010609060101010101" charset="-122"/>
                        <a:cs typeface="Cambria Math" panose="02040503050406030204" charset="0"/>
                      </a:rPr>
                      <m:t>𝜙</m:t>
                    </m:r>
                    <m:r>
                      <a:rPr lang="en-US" altLang="zh-CN" i="1">
                        <a:latin typeface="Cambria Math" panose="02040503050406030204" charset="0"/>
                        <a:ea typeface="楷体" panose="02010609060101010101" charset="-122"/>
                        <a:cs typeface="Cambria Math" panose="02040503050406030204" charset="0"/>
                      </a:rPr>
                      <m:t> </m:t>
                    </m:r>
                  </m:oMath>
                </a14:m>
                <a:r>
                  <a:rPr lang="zh-CN" altLang="en-US">
                    <a:latin typeface="楷体" panose="02010609060101010101" charset="-122"/>
                    <a:ea typeface="楷体" panose="02010609060101010101" charset="-122"/>
                    <a:cs typeface="楷体" panose="02010609060101010101" charset="-122"/>
                  </a:rPr>
                  <a:t>的梯度下降流方程，为了应用全局凸分割方法和</a:t>
                </a:r>
                <a:r>
                  <a:rPr lang="zh-CN" altLang="en-US">
                    <a:latin typeface="Times New Roman" panose="02020603050405020304" pitchFamily="18" charset="0"/>
                    <a:ea typeface="楷体" panose="02010609060101010101" charset="-122"/>
                    <a:cs typeface="Times New Roman" panose="02020603050405020304" pitchFamily="18" charset="0"/>
                  </a:rPr>
                  <a:t> Split Bregman </a:t>
                </a:r>
                <a:r>
                  <a:rPr lang="zh-CN" altLang="en-US">
                    <a:latin typeface="楷体" panose="02010609060101010101" charset="-122"/>
                    <a:ea typeface="楷体" panose="02010609060101010101" charset="-122"/>
                    <a:cs typeface="楷体" panose="02010609060101010101" charset="-122"/>
                  </a:rPr>
                  <a:t>方法，需要下面几个步骤。</a:t>
                </a:r>
              </a:p>
            </p:txBody>
          </p:sp>
        </mc:Choice>
        <mc:Fallback xmlns="">
          <p:sp>
            <p:nvSpPr>
              <p:cNvPr id="4" name="文本框 3"/>
              <p:cNvSpPr txBox="1">
                <a:spLocks noRot="1" noChangeAspect="1" noMove="1" noResize="1" noEditPoints="1" noAdjustHandles="1" noChangeArrowheads="1" noChangeShapeType="1" noTextEdit="1"/>
              </p:cNvSpPr>
              <p:nvPr/>
            </p:nvSpPr>
            <p:spPr>
              <a:xfrm>
                <a:off x="1076325" y="1816735"/>
                <a:ext cx="7504430" cy="645160"/>
              </a:xfrm>
              <a:prstGeom prst="rect">
                <a:avLst/>
              </a:prstGeom>
              <a:blipFill rotWithShape="1">
                <a:blip r:embed="rId2"/>
                <a:stretch>
                  <a:fillRect/>
                </a:stretch>
              </a:blipFill>
            </p:spPr>
            <p:txBody>
              <a:bodyPr/>
              <a:lstStyle/>
              <a:p>
                <a:r>
                  <a:rPr lang="zh-CN" altLang="en-US">
                    <a:noFill/>
                  </a:rPr>
                  <a:t> </a:t>
                </a:r>
              </a:p>
            </p:txBody>
          </p:sp>
        </mc:Fallback>
      </mc:AlternateContent>
      <p:sp>
        <p:nvSpPr>
          <p:cNvPr id="16" name="文本框 15"/>
          <p:cNvSpPr txBox="1"/>
          <p:nvPr/>
        </p:nvSpPr>
        <p:spPr>
          <a:xfrm>
            <a:off x="1075690" y="2966720"/>
            <a:ext cx="7505065" cy="1753235"/>
          </a:xfrm>
          <a:prstGeom prst="rect">
            <a:avLst/>
          </a:prstGeom>
          <a:noFill/>
        </p:spPr>
        <p:txBody>
          <a:bodyPr wrap="square" rtlCol="0" anchor="t">
            <a:spAutoFit/>
          </a:bodyPr>
          <a:lstStyle/>
          <a:p>
            <a:pPr marL="285750" indent="-285750">
              <a:buFont typeface="Arial" panose="020B0604020202020204" pitchFamily="34" charset="0"/>
              <a:buChar char="•"/>
            </a:pPr>
            <a:r>
              <a:rPr lang="zh-CN" altLang="en-US">
                <a:latin typeface="楷体" panose="02010609060101010101" charset="-122"/>
                <a:ea typeface="楷体" panose="02010609060101010101" charset="-122"/>
                <a:cs typeface="楷体" panose="02010609060101010101" charset="-122"/>
                <a:sym typeface="+mn-ea"/>
              </a:rPr>
              <a:t>去掉</a:t>
            </a:r>
            <a:r>
              <a:rPr lang="zh-CN" altLang="en-US">
                <a:latin typeface="Times New Roman" panose="02020603050405020304" pitchFamily="18" charset="0"/>
                <a:ea typeface="楷体" panose="02010609060101010101" charset="-122"/>
                <a:cs typeface="Times New Roman" panose="02020603050405020304" pitchFamily="18" charset="0"/>
                <a:sym typeface="+mn-ea"/>
              </a:rPr>
              <a:t> RSF </a:t>
            </a:r>
            <a:r>
              <a:rPr lang="zh-CN" altLang="en-US">
                <a:latin typeface="楷体" panose="02010609060101010101" charset="-122"/>
                <a:ea typeface="楷体" panose="02010609060101010101" charset="-122"/>
                <a:cs typeface="楷体" panose="02010609060101010101" charset="-122"/>
                <a:sym typeface="+mn-ea"/>
              </a:rPr>
              <a:t>模型能量泛函梯度下降流方程的水平集正则项。</a:t>
            </a:r>
          </a:p>
          <a:p>
            <a:pPr indent="0">
              <a:buFont typeface="Arial" panose="020B0604020202020204" pitchFamily="34" charset="0"/>
              <a:buNone/>
            </a:pPr>
            <a:endParaRPr lang="zh-CN" altLang="en-US">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r>
              <a:rPr lang="zh-CN" altLang="en-US">
                <a:latin typeface="楷体" panose="02010609060101010101" charset="-122"/>
                <a:ea typeface="楷体" panose="02010609060101010101" charset="-122"/>
                <a:cs typeface="楷体" panose="02010609060101010101" charset="-122"/>
                <a:sym typeface="+mn-ea"/>
              </a:rPr>
              <a:t>应用</a:t>
            </a:r>
            <a:r>
              <a:rPr lang="zh-CN" altLang="en-US">
                <a:latin typeface="Times New Roman" panose="02020603050405020304" pitchFamily="18" charset="0"/>
                <a:ea typeface="楷体" panose="02010609060101010101" charset="-122"/>
                <a:cs typeface="Times New Roman" panose="02020603050405020304" pitchFamily="18" charset="0"/>
                <a:sym typeface="+mn-ea"/>
              </a:rPr>
              <a:t> GCS </a:t>
            </a:r>
            <a:r>
              <a:rPr lang="zh-CN" altLang="en-US">
                <a:latin typeface="楷体" panose="02010609060101010101" charset="-122"/>
                <a:ea typeface="楷体" panose="02010609060101010101" charset="-122"/>
                <a:cs typeface="楷体" panose="02010609060101010101" charset="-122"/>
                <a:sym typeface="+mn-ea"/>
              </a:rPr>
              <a:t>方法的思想得到一个简化的梯度下降流方程，该简化的梯度流方程与去掉水平集正则项之后的梯度下降流方程有相同的静态解。</a:t>
            </a:r>
          </a:p>
          <a:p>
            <a:pPr indent="0">
              <a:buFont typeface="Arial" panose="020B0604020202020204" pitchFamily="34" charset="0"/>
              <a:buNone/>
            </a:pPr>
            <a:endParaRPr lang="zh-CN" altLang="en-US">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r>
              <a:rPr lang="zh-CN" altLang="en-US">
                <a:latin typeface="楷体" panose="02010609060101010101" charset="-122"/>
                <a:ea typeface="楷体" panose="02010609060101010101" charset="-122"/>
                <a:cs typeface="楷体" panose="02010609060101010101" charset="-122"/>
                <a:sym typeface="+mn-ea"/>
              </a:rPr>
              <a:t>基于该简化的梯度流方程，定义一个新的能量泛函。</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07415" y="189230"/>
            <a:ext cx="5854065" cy="772795"/>
          </a:xfrm>
        </p:spPr>
        <p:txBody>
          <a:bodyPr>
            <a:noAutofit/>
          </a:bodyPr>
          <a:lstStyle/>
          <a:p>
            <a:r>
              <a:rPr lang="en-US" altLang="zh-CN" sz="2800" dirty="0">
                <a:cs typeface="微软雅黑" panose="020B0503020204020204" pitchFamily="34" charset="-122"/>
                <a:sym typeface="+mn-ea"/>
              </a:rPr>
              <a:t>2.2 全局凸区域可伸缩拟合能量模型</a:t>
            </a:r>
            <a:endParaRPr lang="en-US" altLang="zh-CN" sz="2400" dirty="0">
              <a:latin typeface="楷体" panose="02010609060101010101" charset="-122"/>
              <a:ea typeface="楷体" panose="02010609060101010101" charset="-122"/>
              <a:cs typeface="楷体" panose="02010609060101010101" charset="-122"/>
              <a:sym typeface="+mn-ea"/>
            </a:endParaRPr>
          </a:p>
        </p:txBody>
      </p:sp>
      <mc:AlternateContent xmlns:mc="http://schemas.openxmlformats.org/markup-compatibility/2006" xmlns:a14="http://schemas.microsoft.com/office/drawing/2010/main">
        <mc:Choice Requires="a14">
          <p:sp>
            <p:nvSpPr>
              <p:cNvPr id="9" name="文本框 8"/>
              <p:cNvSpPr txBox="1"/>
              <p:nvPr/>
            </p:nvSpPr>
            <p:spPr>
              <a:xfrm>
                <a:off x="1053465" y="1859280"/>
                <a:ext cx="7503795" cy="675640"/>
              </a:xfrm>
              <a:prstGeom prst="rect">
                <a:avLst/>
              </a:prstGeom>
              <a:noFill/>
            </p:spPr>
            <p:txBody>
              <a:bodyPr wrap="square" rtlCol="0" anchor="t">
                <a:spAutoFit/>
              </a:bodyPr>
              <a:lstStyle/>
              <a:p>
                <a:r>
                  <a:rPr lang="zh-CN" altLang="en-US">
                    <a:latin typeface="Times New Roman" panose="02020603050405020304" pitchFamily="18" charset="0"/>
                    <a:ea typeface="楷体" panose="02010609060101010101" charset="-122"/>
                    <a:cs typeface="Times New Roman" panose="02020603050405020304" pitchFamily="18" charset="0"/>
                  </a:rPr>
                  <a:t>Li </a:t>
                </a:r>
                <a:r>
                  <a:rPr lang="zh-CN" altLang="en-US">
                    <a:latin typeface="楷体" panose="02010609060101010101" charset="-122"/>
                    <a:ea typeface="楷体" panose="02010609060101010101" charset="-122"/>
                    <a:cs typeface="楷体" panose="02010609060101010101" charset="-122"/>
                  </a:rPr>
                  <a:t>等人已经由标准的梯度下降法给出</a:t>
                </a:r>
                <a:r>
                  <a:rPr lang="zh-CN" altLang="en-US">
                    <a:latin typeface="Times New Roman" panose="02020603050405020304" pitchFamily="18" charset="0"/>
                    <a:ea typeface="楷体" panose="02010609060101010101" charset="-122"/>
                    <a:cs typeface="Times New Roman" panose="02020603050405020304" pitchFamily="18" charset="0"/>
                  </a:rPr>
                  <a:t> RSF </a:t>
                </a:r>
                <a:r>
                  <a:rPr lang="zh-CN" altLang="en-US">
                    <a:latin typeface="楷体" panose="02010609060101010101" charset="-122"/>
                    <a:ea typeface="楷体" panose="02010609060101010101" charset="-122"/>
                    <a:cs typeface="楷体" panose="02010609060101010101" charset="-122"/>
                  </a:rPr>
                  <a:t>模型能量泛函</a:t>
                </a:r>
                <a14:m>
                  <m:oMath xmlns:m="http://schemas.openxmlformats.org/officeDocument/2006/math">
                    <m:sSubSup>
                      <m:sSubSupPr>
                        <m:ctrlPr>
                          <a:rPr lang="en-US" altLang="zh-CN" i="1">
                            <a:latin typeface="Cambria Math" panose="02040503050406030204" pitchFamily="18" charset="0"/>
                            <a:ea typeface="楷体" panose="02010609060101010101" charset="-122"/>
                            <a:cs typeface="Cambria Math" panose="02040503050406030204" charset="0"/>
                          </a:rPr>
                        </m:ctrlPr>
                      </m:sSubSupPr>
                      <m:e>
                        <m:r>
                          <a:rPr lang="en-US" altLang="zh-CN" i="1">
                            <a:latin typeface="Cambria Math" panose="02040503050406030204" charset="0"/>
                            <a:ea typeface="楷体" panose="02010609060101010101" charset="-122"/>
                            <a:cs typeface="Cambria Math" panose="02040503050406030204" charset="0"/>
                          </a:rPr>
                          <m:t>ℱ</m:t>
                        </m:r>
                      </m:e>
                      <m:sub>
                        <m:r>
                          <a:rPr lang="en-US" altLang="zh-CN" i="1">
                            <a:latin typeface="Cambria Math" panose="02040503050406030204" charset="0"/>
                            <a:ea typeface="楷体" panose="02010609060101010101" charset="-122"/>
                            <a:cs typeface="Cambria Math" panose="02040503050406030204" charset="0"/>
                          </a:rPr>
                          <m:t>ℰ</m:t>
                        </m:r>
                      </m:sub>
                      <m:sup>
                        <m:r>
                          <a:rPr lang="en-US" altLang="zh-CN" i="1">
                            <a:latin typeface="Cambria Math" panose="02040503050406030204" charset="0"/>
                            <a:ea typeface="楷体" panose="02010609060101010101" charset="-122"/>
                            <a:cs typeface="Cambria Math" panose="02040503050406030204" charset="0"/>
                          </a:rPr>
                          <m:t>𝑅𝑆𝐹</m:t>
                        </m:r>
                      </m:sup>
                    </m:sSubSup>
                    <m:r>
                      <a:rPr lang="en-US" altLang="zh-CN" i="1">
                        <a:latin typeface="Cambria Math" panose="02040503050406030204" charset="0"/>
                        <a:ea typeface="楷体" panose="02010609060101010101" charset="-122"/>
                        <a:cs typeface="Cambria Math" panose="02040503050406030204" charset="0"/>
                      </a:rPr>
                      <m:t>(</m:t>
                    </m:r>
                    <m:r>
                      <a:rPr lang="en-US" altLang="zh-CN" i="1">
                        <a:latin typeface="Cambria Math" panose="02040503050406030204" charset="0"/>
                        <a:ea typeface="楷体" panose="02010609060101010101" charset="-122"/>
                        <a:cs typeface="Cambria Math" panose="02040503050406030204" charset="0"/>
                      </a:rPr>
                      <m:t>𝜙</m:t>
                    </m:r>
                    <m:r>
                      <a:rPr lang="en-US" altLang="zh-CN" i="1">
                        <a:latin typeface="Cambria Math" panose="02040503050406030204" charset="0"/>
                        <a:ea typeface="楷体" panose="02010609060101010101" charset="-122"/>
                        <a:cs typeface="Cambria Math" panose="02040503050406030204" charset="0"/>
                      </a:rPr>
                      <m:t>,</m:t>
                    </m:r>
                    <m:sSub>
                      <m:sSubPr>
                        <m:ctrlPr>
                          <a:rPr lang="en-US" altLang="zh-CN"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𝑓</m:t>
                        </m:r>
                      </m:e>
                      <m:sub>
                        <m:r>
                          <a:rPr lang="en-US" altLang="zh-CN" i="1">
                            <a:latin typeface="Cambria Math" panose="02040503050406030204" charset="0"/>
                            <a:ea typeface="楷体" panose="02010609060101010101" charset="-122"/>
                            <a:cs typeface="Cambria Math" panose="02040503050406030204" charset="0"/>
                          </a:rPr>
                          <m:t>1</m:t>
                        </m:r>
                      </m:sub>
                    </m:sSub>
                    <m:r>
                      <a:rPr lang="en-US" altLang="zh-CN" i="1">
                        <a:latin typeface="Cambria Math" panose="02040503050406030204" charset="0"/>
                        <a:ea typeface="楷体" panose="02010609060101010101" charset="-122"/>
                        <a:cs typeface="Cambria Math" panose="02040503050406030204" charset="0"/>
                      </a:rPr>
                      <m:t>, </m:t>
                    </m:r>
                    <m:sSub>
                      <m:sSubPr>
                        <m:ctrlPr>
                          <a:rPr lang="en-US" altLang="zh-CN"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𝑓</m:t>
                        </m:r>
                      </m:e>
                      <m:sub>
                        <m:r>
                          <a:rPr lang="en-US" altLang="zh-CN" i="1">
                            <a:latin typeface="Cambria Math" panose="02040503050406030204" charset="0"/>
                            <a:ea typeface="楷体" panose="02010609060101010101" charset="-122"/>
                            <a:cs typeface="Cambria Math" panose="02040503050406030204" charset="0"/>
                          </a:rPr>
                          <m:t>2</m:t>
                        </m:r>
                      </m:sub>
                    </m:sSub>
                    <m:r>
                      <a:rPr lang="en-US" altLang="zh-CN" i="1">
                        <a:latin typeface="Cambria Math" panose="02040503050406030204" charset="0"/>
                        <a:ea typeface="楷体" panose="02010609060101010101" charset="-122"/>
                        <a:cs typeface="Cambria Math" panose="02040503050406030204" charset="0"/>
                      </a:rPr>
                      <m:t>)</m:t>
                    </m:r>
                  </m:oMath>
                </a14:m>
                <a:r>
                  <a:rPr lang="zh-CN" altLang="en-US">
                    <a:latin typeface="楷体" panose="02010609060101010101" charset="-122"/>
                    <a:ea typeface="楷体" panose="02010609060101010101" charset="-122"/>
                    <a:cs typeface="楷体" panose="02010609060101010101" charset="-122"/>
                  </a:rPr>
                  <a:t>关于水平集函数</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 </m:t>
                    </m:r>
                    <m:r>
                      <a:rPr lang="en-US" altLang="zh-CN" i="1">
                        <a:latin typeface="Cambria Math" panose="02040503050406030204" charset="0"/>
                        <a:ea typeface="楷体" panose="02010609060101010101" charset="-122"/>
                        <a:cs typeface="Cambria Math" panose="02040503050406030204" charset="0"/>
                      </a:rPr>
                      <m:t>𝜙</m:t>
                    </m:r>
                    <m:r>
                      <a:rPr lang="en-US" altLang="zh-CN" i="1">
                        <a:latin typeface="Cambria Math" panose="02040503050406030204" charset="0"/>
                        <a:ea typeface="楷体" panose="02010609060101010101" charset="-122"/>
                        <a:cs typeface="Cambria Math" panose="02040503050406030204" charset="0"/>
                      </a:rPr>
                      <m:t> </m:t>
                    </m:r>
                  </m:oMath>
                </a14:m>
                <a:r>
                  <a:rPr lang="zh-CN" altLang="en-US">
                    <a:latin typeface="楷体" panose="02010609060101010101" charset="-122"/>
                    <a:ea typeface="楷体" panose="02010609060101010101" charset="-122"/>
                    <a:cs typeface="楷体" panose="02010609060101010101" charset="-122"/>
                  </a:rPr>
                  <a:t>的梯度下降流方程如下：</a:t>
                </a:r>
              </a:p>
            </p:txBody>
          </p:sp>
        </mc:Choice>
        <mc:Fallback xmlns="">
          <p:sp>
            <p:nvSpPr>
              <p:cNvPr id="9" name="文本框 8"/>
              <p:cNvSpPr txBox="1">
                <a:spLocks noRot="1" noChangeAspect="1" noMove="1" noResize="1" noEditPoints="1" noAdjustHandles="1" noChangeArrowheads="1" noChangeShapeType="1" noTextEdit="1"/>
              </p:cNvSpPr>
              <p:nvPr/>
            </p:nvSpPr>
            <p:spPr>
              <a:xfrm>
                <a:off x="1053465" y="1859280"/>
                <a:ext cx="7503795" cy="675640"/>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1053465" y="3224530"/>
                <a:ext cx="6450330" cy="368300"/>
              </a:xfrm>
              <a:prstGeom prst="rect">
                <a:avLst/>
              </a:prstGeom>
              <a:noFill/>
            </p:spPr>
            <p:txBody>
              <a:bodyPr wrap="square" rtlCol="0" anchor="t">
                <a:spAutoFit/>
              </a:bodyPr>
              <a:lstStyle/>
              <a:p>
                <a:r>
                  <a:rPr lang="zh-CN" altLang="en-US">
                    <a:latin typeface="楷体" panose="02010609060101010101" charset="-122"/>
                    <a:ea typeface="楷体" panose="02010609060101010101" charset="-122"/>
                    <a:cs typeface="楷体" panose="02010609060101010101" charset="-122"/>
                  </a:rPr>
                  <a:t>其中 </a:t>
                </a:r>
                <a14:m>
                  <m:oMath xmlns:m="http://schemas.openxmlformats.org/officeDocument/2006/math">
                    <m:sSub>
                      <m:sSubPr>
                        <m:ctrlPr>
                          <a:rPr lang="zh-CN" altLang="en-US"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𝑒</m:t>
                        </m:r>
                      </m:e>
                      <m:sub>
                        <m:r>
                          <a:rPr lang="en-US" altLang="zh-CN" i="1">
                            <a:latin typeface="Cambria Math" panose="02040503050406030204" charset="0"/>
                            <a:ea typeface="楷体" panose="02010609060101010101" charset="-122"/>
                            <a:cs typeface="Cambria Math" panose="02040503050406030204" charset="0"/>
                          </a:rPr>
                          <m:t>𝑖</m:t>
                        </m:r>
                      </m:sub>
                    </m:sSub>
                    <m:r>
                      <a:rPr lang="en-US" altLang="zh-CN" i="1">
                        <a:latin typeface="Cambria Math" panose="02040503050406030204" charset="0"/>
                        <a:ea typeface="楷体" panose="02010609060101010101" charset="-122"/>
                        <a:cs typeface="Cambria Math" panose="02040503050406030204" charset="0"/>
                      </a:rPr>
                      <m:t>(</m:t>
                    </m:r>
                    <m:r>
                      <a:rPr lang="en-US" altLang="zh-CN" i="1">
                        <a:latin typeface="Cambria Math" panose="02040503050406030204" charset="0"/>
                        <a:ea typeface="楷体" panose="02010609060101010101" charset="-122"/>
                        <a:cs typeface="Cambria Math" panose="02040503050406030204" charset="0"/>
                      </a:rPr>
                      <m:t>𝑖</m:t>
                    </m:r>
                    <m:r>
                      <a:rPr lang="en-US" altLang="zh-CN" i="1">
                        <a:latin typeface="Cambria Math" panose="02040503050406030204" charset="0"/>
                        <a:ea typeface="楷体" panose="02010609060101010101" charset="-122"/>
                        <a:cs typeface="Cambria Math" panose="02040503050406030204" charset="0"/>
                      </a:rPr>
                      <m:t> =1, 2) </m:t>
                    </m:r>
                  </m:oMath>
                </a14:m>
                <a:r>
                  <a:rPr lang="zh-CN" altLang="en-US">
                    <a:latin typeface="楷体" panose="02010609060101010101" charset="-122"/>
                    <a:ea typeface="楷体" panose="02010609060101010101" charset="-122"/>
                    <a:cs typeface="楷体" panose="02010609060101010101" charset="-122"/>
                  </a:rPr>
                  <a:t>定义如下：</a:t>
                </a:r>
              </a:p>
            </p:txBody>
          </p:sp>
        </mc:Choice>
        <mc:Fallback xmlns="">
          <p:sp>
            <p:nvSpPr>
              <p:cNvPr id="13" name="文本框 12"/>
              <p:cNvSpPr txBox="1">
                <a:spLocks noRot="1" noChangeAspect="1" noMove="1" noResize="1" noEditPoints="1" noAdjustHandles="1" noChangeArrowheads="1" noChangeShapeType="1" noTextEdit="1"/>
              </p:cNvSpPr>
              <p:nvPr/>
            </p:nvSpPr>
            <p:spPr>
              <a:xfrm>
                <a:off x="1053465" y="3224530"/>
                <a:ext cx="6450330" cy="36830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1054735" y="4233545"/>
                <a:ext cx="7436485" cy="645160"/>
              </a:xfrm>
              <a:prstGeom prst="rect">
                <a:avLst/>
              </a:prstGeom>
              <a:noFill/>
            </p:spPr>
            <p:txBody>
              <a:bodyPr wrap="square" rtlCol="0" anchor="t">
                <a:spAutoFit/>
              </a:bodyPr>
              <a:lstStyle/>
              <a:p>
                <a:r>
                  <a:rPr lang="zh-CN" altLang="en-US" dirty="0">
                    <a:latin typeface="楷体" panose="02010609060101010101" charset="-122"/>
                    <a:ea typeface="楷体" panose="02010609060101010101" charset="-122"/>
                    <a:cs typeface="楷体" panose="02010609060101010101" charset="-122"/>
                  </a:rPr>
                  <a:t>其中</a:t>
                </a:r>
                <a14:m>
                  <m:oMath xmlns:m="http://schemas.openxmlformats.org/officeDocument/2006/math">
                    <m:sSub>
                      <m:sSubPr>
                        <m:ctrlPr>
                          <a:rPr lang="zh-CN" altLang="en-US"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𝑓</m:t>
                        </m:r>
                      </m:e>
                      <m:sub>
                        <m:r>
                          <a:rPr lang="en-US" altLang="zh-CN" i="1">
                            <a:latin typeface="Cambria Math" panose="02040503050406030204" charset="0"/>
                            <a:ea typeface="楷体" panose="02010609060101010101" charset="-122"/>
                            <a:cs typeface="Cambria Math" panose="02040503050406030204" charset="0"/>
                          </a:rPr>
                          <m:t>1</m:t>
                        </m:r>
                      </m:sub>
                    </m:sSub>
                    <m:r>
                      <a:rPr lang="en-US" altLang="zh-CN" i="1">
                        <a:latin typeface="Cambria Math" panose="02040503050406030204" charset="0"/>
                        <a:ea typeface="楷体" panose="02010609060101010101" charset="-122"/>
                        <a:cs typeface="Cambria Math" panose="02040503050406030204" charset="0"/>
                      </a:rPr>
                      <m:t>(</m:t>
                    </m:r>
                    <m:r>
                      <a:rPr lang="en-US" altLang="zh-CN" b="1">
                        <a:latin typeface="Cambria Math" panose="02040503050406030204" charset="0"/>
                        <a:ea typeface="楷体" panose="02010609060101010101" charset="-122"/>
                        <a:cs typeface="Cambria Math" panose="02040503050406030204" charset="0"/>
                      </a:rPr>
                      <m:t>𝐱</m:t>
                    </m:r>
                    <m:r>
                      <a:rPr lang="en-US" altLang="zh-CN" i="1">
                        <a:latin typeface="Cambria Math" panose="02040503050406030204" charset="0"/>
                        <a:ea typeface="楷体" panose="02010609060101010101" charset="-122"/>
                        <a:cs typeface="Cambria Math" panose="02040503050406030204" charset="0"/>
                      </a:rPr>
                      <m:t>) </m:t>
                    </m:r>
                  </m:oMath>
                </a14:m>
                <a:r>
                  <a:rPr lang="zh-CN" altLang="en-US" dirty="0">
                    <a:latin typeface="楷体" panose="02010609060101010101" charset="-122"/>
                    <a:ea typeface="楷体" panose="02010609060101010101" charset="-122"/>
                    <a:cs typeface="楷体" panose="02010609060101010101" charset="-122"/>
                  </a:rPr>
                  <a:t>和</a:t>
                </a:r>
                <a14:m>
                  <m:oMath xmlns:m="http://schemas.openxmlformats.org/officeDocument/2006/math">
                    <m:sSub>
                      <m:sSubPr>
                        <m:ctrlPr>
                          <a:rPr lang="zh-CN" altLang="en-US"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𝑓</m:t>
                        </m:r>
                      </m:e>
                      <m:sub>
                        <m:r>
                          <a:rPr lang="en-US" altLang="zh-CN" i="1">
                            <a:latin typeface="Cambria Math" panose="02040503050406030204" charset="0"/>
                            <a:ea typeface="楷体" panose="02010609060101010101" charset="-122"/>
                            <a:cs typeface="Cambria Math" panose="02040503050406030204" charset="0"/>
                          </a:rPr>
                          <m:t>2</m:t>
                        </m:r>
                      </m:sub>
                    </m:sSub>
                    <m:r>
                      <a:rPr lang="en-US" altLang="zh-CN" i="1">
                        <a:latin typeface="Cambria Math" panose="02040503050406030204" charset="0"/>
                        <a:ea typeface="楷体" panose="02010609060101010101" charset="-122"/>
                        <a:cs typeface="Cambria Math" panose="02040503050406030204" charset="0"/>
                      </a:rPr>
                      <m:t>(</m:t>
                    </m:r>
                    <m:r>
                      <a:rPr lang="en-US" altLang="zh-CN" b="1">
                        <a:latin typeface="Cambria Math" panose="02040503050406030204" charset="0"/>
                        <a:ea typeface="楷体" panose="02010609060101010101" charset="-122"/>
                        <a:cs typeface="Cambria Math" panose="02040503050406030204" charset="0"/>
                      </a:rPr>
                      <m:t>𝐱</m:t>
                    </m:r>
                    <m:r>
                      <a:rPr lang="en-US" altLang="zh-CN" i="1">
                        <a:latin typeface="Cambria Math" panose="02040503050406030204" charset="0"/>
                        <a:ea typeface="楷体" panose="02010609060101010101" charset="-122"/>
                        <a:cs typeface="Cambria Math" panose="02040503050406030204" charset="0"/>
                      </a:rPr>
                      <m:t>)</m:t>
                    </m:r>
                  </m:oMath>
                </a14:m>
                <a:r>
                  <a:rPr lang="zh-CN" altLang="en-US" dirty="0">
                    <a:latin typeface="楷体" panose="02010609060101010101" charset="-122"/>
                    <a:ea typeface="楷体" panose="02010609060101010101" charset="-122"/>
                    <a:cs typeface="楷体" panose="02010609060101010101" charset="-122"/>
                  </a:rPr>
                  <a:t>是用来近似轮廓线</a:t>
                </a:r>
                <a:r>
                  <a:rPr lang="zh-CN" altLang="en-US" dirty="0">
                    <a:latin typeface="Times New Roman" panose="02020603050405020304" pitchFamily="18" charset="0"/>
                    <a:ea typeface="楷体" panose="02010609060101010101" charset="-122"/>
                    <a:cs typeface="Times New Roman" panose="02020603050405020304" pitchFamily="18" charset="0"/>
                  </a:rPr>
                  <a:t> </a:t>
                </a:r>
                <a:r>
                  <a:rPr lang="zh-CN" altLang="en-US" i="1" dirty="0">
                    <a:latin typeface="Times New Roman" panose="02020603050405020304" pitchFamily="18" charset="0"/>
                    <a:ea typeface="楷体" panose="02010609060101010101" charset="-122"/>
                    <a:cs typeface="Times New Roman" panose="02020603050405020304" pitchFamily="18" charset="0"/>
                  </a:rPr>
                  <a:t>C </a:t>
                </a:r>
                <a:r>
                  <a:rPr lang="zh-CN" altLang="en-US" dirty="0">
                    <a:latin typeface="楷体" panose="02010609060101010101" charset="-122"/>
                    <a:ea typeface="楷体" panose="02010609060101010101" charset="-122"/>
                    <a:cs typeface="楷体" panose="02010609060101010101" charset="-122"/>
                  </a:rPr>
                  <a:t>两侧的区域</a:t>
                </a:r>
                <a:r>
                  <a:rPr lang="zh-CN" altLang="en-US" dirty="0">
                    <a:latin typeface="Times New Roman" panose="02020603050405020304" pitchFamily="18" charset="0"/>
                    <a:ea typeface="楷体" panose="02010609060101010101" charset="-122"/>
                    <a:cs typeface="Times New Roman" panose="02020603050405020304" pitchFamily="18" charset="0"/>
                  </a:rPr>
                  <a:t> inside(</a:t>
                </a:r>
                <a:r>
                  <a:rPr lang="zh-CN" altLang="en-US" i="1" dirty="0">
                    <a:latin typeface="Times New Roman" panose="02020603050405020304" pitchFamily="18" charset="0"/>
                    <a:ea typeface="楷体" panose="02010609060101010101" charset="-122"/>
                    <a:cs typeface="Times New Roman" panose="02020603050405020304" pitchFamily="18" charset="0"/>
                  </a:rPr>
                  <a:t>C</a:t>
                </a:r>
                <a:r>
                  <a:rPr lang="zh-CN" altLang="en-US" dirty="0">
                    <a:latin typeface="Times New Roman" panose="02020603050405020304" pitchFamily="18" charset="0"/>
                    <a:ea typeface="楷体" panose="02010609060101010101" charset="-122"/>
                    <a:cs typeface="Times New Roman" panose="02020603050405020304" pitchFamily="18" charset="0"/>
                  </a:rPr>
                  <a:t>) </a:t>
                </a:r>
                <a:r>
                  <a:rPr lang="zh-CN" altLang="en-US" dirty="0">
                    <a:latin typeface="楷体" panose="02010609060101010101" charset="-122"/>
                    <a:ea typeface="楷体" panose="02010609060101010101" charset="-122"/>
                    <a:cs typeface="楷体" panose="02010609060101010101" charset="-122"/>
                  </a:rPr>
                  <a:t>和 </a:t>
                </a:r>
                <a:r>
                  <a:rPr lang="zh-CN" altLang="en-US" dirty="0">
                    <a:latin typeface="Times New Roman" panose="02020603050405020304" pitchFamily="18" charset="0"/>
                    <a:ea typeface="楷体" panose="02010609060101010101" charset="-122"/>
                    <a:cs typeface="Times New Roman" panose="02020603050405020304" pitchFamily="18" charset="0"/>
                  </a:rPr>
                  <a:t>outside(</a:t>
                </a:r>
                <a:r>
                  <a:rPr lang="zh-CN" altLang="en-US" i="1" dirty="0">
                    <a:latin typeface="Times New Roman" panose="02020603050405020304" pitchFamily="18" charset="0"/>
                    <a:ea typeface="楷体" panose="02010609060101010101" charset="-122"/>
                    <a:cs typeface="Times New Roman" panose="02020603050405020304" pitchFamily="18" charset="0"/>
                  </a:rPr>
                  <a:t>C</a:t>
                </a:r>
                <a:r>
                  <a:rPr lang="zh-CN" altLang="en-US" dirty="0">
                    <a:latin typeface="Times New Roman" panose="02020603050405020304" pitchFamily="18" charset="0"/>
                    <a:ea typeface="楷体" panose="02010609060101010101" charset="-122"/>
                    <a:cs typeface="Times New Roman" panose="02020603050405020304" pitchFamily="18" charset="0"/>
                  </a:rPr>
                  <a:t>) </a:t>
                </a:r>
                <a:r>
                  <a:rPr lang="zh-CN" altLang="en-US" dirty="0">
                    <a:latin typeface="楷体" panose="02010609060101010101" charset="-122"/>
                    <a:ea typeface="楷体" panose="02010609060101010101" charset="-122"/>
                    <a:cs typeface="楷体" panose="02010609060101010101" charset="-122"/>
                  </a:rPr>
                  <a:t>内图像强度的两个拟合函数。</a:t>
                </a:r>
              </a:p>
            </p:txBody>
          </p:sp>
        </mc:Choice>
        <mc:Fallback xmlns="">
          <p:sp>
            <p:nvSpPr>
              <p:cNvPr id="15" name="文本框 14"/>
              <p:cNvSpPr txBox="1">
                <a:spLocks noRot="1" noChangeAspect="1" noMove="1" noResize="1" noEditPoints="1" noAdjustHandles="1" noChangeArrowheads="1" noChangeShapeType="1" noTextEdit="1"/>
              </p:cNvSpPr>
              <p:nvPr/>
            </p:nvSpPr>
            <p:spPr>
              <a:xfrm>
                <a:off x="1054735" y="4233545"/>
                <a:ext cx="7436485" cy="645160"/>
              </a:xfrm>
              <a:prstGeom prst="rect">
                <a:avLst/>
              </a:prstGeom>
              <a:blipFill>
                <a:blip r:embed="rId4"/>
                <a:stretch>
                  <a:fillRect l="-656" t="-6604" r="-2459" b="-14151"/>
                </a:stretch>
              </a:blipFill>
            </p:spPr>
            <p:txBody>
              <a:bodyPr/>
              <a:lstStyle/>
              <a:p>
                <a:r>
                  <a:rPr lang="zh-CN" altLang="en-US">
                    <a:noFill/>
                  </a:rPr>
                  <a:t> </a:t>
                </a:r>
              </a:p>
            </p:txBody>
          </p:sp>
        </mc:Fallback>
      </mc:AlternateContent>
      <p:pic>
        <p:nvPicPr>
          <p:cNvPr id="3" name="图片 2"/>
          <p:cNvPicPr>
            <a:picLocks noChangeAspect="1"/>
          </p:cNvPicPr>
          <p:nvPr/>
        </p:nvPicPr>
        <p:blipFill>
          <a:blip r:embed="rId5"/>
          <a:stretch>
            <a:fillRect/>
          </a:stretch>
        </p:blipFill>
        <p:spPr>
          <a:xfrm>
            <a:off x="1581785" y="2607945"/>
            <a:ext cx="5785485" cy="570230"/>
          </a:xfrm>
          <a:prstGeom prst="rect">
            <a:avLst/>
          </a:prstGeom>
        </p:spPr>
      </p:pic>
      <p:sp>
        <p:nvSpPr>
          <p:cNvPr id="4" name="文本框 3"/>
          <p:cNvSpPr txBox="1"/>
          <p:nvPr/>
        </p:nvSpPr>
        <p:spPr>
          <a:xfrm>
            <a:off x="7660005" y="2607945"/>
            <a:ext cx="944880" cy="368300"/>
          </a:xfrm>
          <a:prstGeom prst="rect">
            <a:avLst/>
          </a:prstGeom>
          <a:noFill/>
        </p:spPr>
        <p:txBody>
          <a:bodyPr wrap="none" rtlCol="0" anchor="t">
            <a:spAutoFit/>
          </a:bodyPr>
          <a:lstStyle/>
          <a:p>
            <a:r>
              <a:rPr lang="zh-CN" altLang="en-US" dirty="0">
                <a:latin typeface="Times New Roman" panose="02020603050405020304" pitchFamily="18" charset="0"/>
                <a:cs typeface="Times New Roman" panose="02020603050405020304" pitchFamily="18" charset="0"/>
                <a:sym typeface="+mn-ea"/>
              </a:rPr>
              <a:t>（</a:t>
            </a:r>
            <a:r>
              <a:rPr lang="en-US" altLang="zh-CN" dirty="0">
                <a:latin typeface="Times New Roman" panose="02020603050405020304" pitchFamily="18" charset="0"/>
                <a:cs typeface="Times New Roman" panose="02020603050405020304" pitchFamily="18" charset="0"/>
                <a:sym typeface="+mn-ea"/>
              </a:rPr>
              <a:t>2-1</a:t>
            </a:r>
            <a:r>
              <a:rPr lang="zh-CN" altLang="en-US" dirty="0">
                <a:latin typeface="Times New Roman" panose="02020603050405020304" pitchFamily="18" charset="0"/>
                <a:cs typeface="Times New Roman" panose="02020603050405020304" pitchFamily="18" charset="0"/>
                <a:sym typeface="+mn-ea"/>
              </a:rPr>
              <a:t>）</a:t>
            </a:r>
            <a:endParaRPr lang="zh-CN" altLang="en-US"/>
          </a:p>
        </p:txBody>
      </p:sp>
      <p:pic>
        <p:nvPicPr>
          <p:cNvPr id="5" name="图片 4"/>
          <p:cNvPicPr>
            <a:picLocks noChangeAspect="1"/>
          </p:cNvPicPr>
          <p:nvPr/>
        </p:nvPicPr>
        <p:blipFill>
          <a:blip r:embed="rId6"/>
          <a:stretch>
            <a:fillRect/>
          </a:stretch>
        </p:blipFill>
        <p:spPr>
          <a:xfrm>
            <a:off x="2832100" y="3648710"/>
            <a:ext cx="3398520" cy="542290"/>
          </a:xfrm>
          <a:prstGeom prst="rect">
            <a:avLst/>
          </a:prstGeom>
        </p:spPr>
      </p:pic>
      <p:sp>
        <p:nvSpPr>
          <p:cNvPr id="7" name="文本框 6"/>
          <p:cNvSpPr txBox="1"/>
          <p:nvPr/>
        </p:nvSpPr>
        <p:spPr>
          <a:xfrm>
            <a:off x="7660005" y="3735705"/>
            <a:ext cx="944880" cy="368300"/>
          </a:xfrm>
          <a:prstGeom prst="rect">
            <a:avLst/>
          </a:prstGeom>
          <a:noFill/>
        </p:spPr>
        <p:txBody>
          <a:bodyPr wrap="none" rtlCol="0" anchor="t">
            <a:spAutoFit/>
          </a:bodyPr>
          <a:lstStyle/>
          <a:p>
            <a:r>
              <a:rPr lang="zh-CN" altLang="en-US" dirty="0">
                <a:latin typeface="Times New Roman" panose="02020603050405020304" pitchFamily="18" charset="0"/>
                <a:cs typeface="Times New Roman" panose="02020603050405020304" pitchFamily="18" charset="0"/>
                <a:sym typeface="+mn-ea"/>
              </a:rPr>
              <a:t>（</a:t>
            </a:r>
            <a:r>
              <a:rPr lang="en-US" altLang="zh-CN" dirty="0">
                <a:latin typeface="Times New Roman" panose="02020603050405020304" pitchFamily="18" charset="0"/>
                <a:cs typeface="Times New Roman" panose="02020603050405020304" pitchFamily="18" charset="0"/>
                <a:sym typeface="+mn-ea"/>
              </a:rPr>
              <a:t>2-2</a:t>
            </a:r>
            <a:r>
              <a:rPr lang="zh-CN" altLang="en-US" dirty="0">
                <a:latin typeface="Times New Roman" panose="02020603050405020304" pitchFamily="18" charset="0"/>
                <a:cs typeface="Times New Roman" panose="02020603050405020304" pitchFamily="18" charset="0"/>
                <a:sym typeface="+mn-ea"/>
              </a:rPr>
              <a:t>）</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1075" y="170815"/>
            <a:ext cx="5880735" cy="772795"/>
          </a:xfrm>
        </p:spPr>
        <p:txBody>
          <a:bodyPr>
            <a:noAutofit/>
          </a:bodyPr>
          <a:lstStyle/>
          <a:p>
            <a:r>
              <a:rPr lang="en-US" altLang="zh-CN" sz="2800" dirty="0">
                <a:cs typeface="微软雅黑" panose="020B0503020204020204" pitchFamily="34" charset="-122"/>
                <a:sym typeface="+mn-ea"/>
              </a:rPr>
              <a:t>2.2 全局凸区域可伸缩拟合能量模型</a:t>
            </a:r>
            <a:endParaRPr lang="en-US" altLang="zh-CN" sz="2400" dirty="0">
              <a:latin typeface="楷体" panose="02010609060101010101" charset="-122"/>
              <a:ea typeface="楷体" panose="02010609060101010101" charset="-122"/>
              <a:cs typeface="楷体" panose="02010609060101010101" charset="-122"/>
              <a:sym typeface="+mn-ea"/>
            </a:endParaRPr>
          </a:p>
        </p:txBody>
      </p:sp>
      <mc:AlternateContent xmlns:mc="http://schemas.openxmlformats.org/markup-compatibility/2006" xmlns:a14="http://schemas.microsoft.com/office/drawing/2010/main">
        <mc:Choice Requires="a14">
          <p:sp>
            <p:nvSpPr>
              <p:cNvPr id="3" name="文本框 2"/>
              <p:cNvSpPr txBox="1"/>
              <p:nvPr/>
            </p:nvSpPr>
            <p:spPr>
              <a:xfrm>
                <a:off x="981075" y="1932305"/>
                <a:ext cx="7566025" cy="3982085"/>
              </a:xfrm>
              <a:prstGeom prst="rect">
                <a:avLst/>
              </a:prstGeom>
              <a:noFill/>
            </p:spPr>
            <p:txBody>
              <a:bodyPr wrap="square" rtlCol="0" anchor="t">
                <a:spAutoFit/>
              </a:bodyPr>
              <a:lstStyle/>
              <a:p>
                <a:pPr marL="285750" indent="-285750">
                  <a:buFont typeface="Arial" panose="020B0604020202020204" pitchFamily="34" charset="0"/>
                  <a:buChar char="•"/>
                </a:pPr>
                <a:r>
                  <a:rPr lang="en-US" altLang="zh-CN" dirty="0">
                    <a:latin typeface="楷体" panose="02010609060101010101" charset="-122"/>
                    <a:ea typeface="楷体" panose="02010609060101010101" charset="-122"/>
                    <a:cs typeface="楷体" panose="02010609060101010101" charset="-122"/>
                  </a:rPr>
                  <a:t>      </a:t>
                </a:r>
                <a:r>
                  <a:rPr lang="zh-CN" altLang="en-US" dirty="0">
                    <a:latin typeface="楷体" panose="02010609060101010101" charset="-122"/>
                    <a:ea typeface="楷体" panose="02010609060101010101" charset="-122"/>
                    <a:cs typeface="楷体" panose="02010609060101010101" charset="-122"/>
                  </a:rPr>
                  <a:t> </a:t>
                </a:r>
                <a:r>
                  <a:rPr lang="en-US" altLang="zh-CN" dirty="0">
                    <a:latin typeface="楷体" panose="02010609060101010101" charset="-122"/>
                    <a:ea typeface="楷体" panose="02010609060101010101" charset="-122"/>
                    <a:cs typeface="楷体" panose="02010609060101010101" charset="-122"/>
                  </a:rPr>
                  <a:t>       </a:t>
                </a:r>
                <a:r>
                  <a:rPr lang="zh-CN" altLang="en-US" dirty="0">
                    <a:latin typeface="楷体" panose="02010609060101010101" charset="-122"/>
                    <a:ea typeface="楷体" panose="02010609060101010101" charset="-122"/>
                    <a:cs typeface="楷体" panose="02010609060101010101" charset="-122"/>
                  </a:rPr>
                  <a:t>对应于</a:t>
                </a:r>
                <a:r>
                  <a:rPr lang="zh-CN" altLang="en-US" dirty="0">
                    <a:latin typeface="Times New Roman" panose="02020603050405020304" pitchFamily="18" charset="0"/>
                    <a:ea typeface="楷体" panose="02010609060101010101" charset="-122"/>
                    <a:cs typeface="Times New Roman" panose="02020603050405020304" pitchFamily="18" charset="0"/>
                  </a:rPr>
                  <a:t> RSF </a:t>
                </a:r>
                <a:r>
                  <a:rPr lang="zh-CN" altLang="en-US" dirty="0">
                    <a:latin typeface="楷体" panose="02010609060101010101" charset="-122"/>
                    <a:ea typeface="楷体" panose="02010609060101010101" charset="-122"/>
                    <a:cs typeface="楷体" panose="02010609060101010101" charset="-122"/>
                  </a:rPr>
                  <a:t>能量泛函(1-25)中的数据拟合能量     的梯度下降流，因此被称为数据拟合项。</a:t>
                </a:r>
              </a:p>
              <a:p>
                <a:pPr indent="0">
                  <a:buFont typeface="Arial" panose="020B0604020202020204" pitchFamily="34" charset="0"/>
                  <a:buNone/>
                </a:pPr>
                <a:endParaRPr lang="zh-CN" altLang="en-US" dirty="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r>
                  <a:rPr lang="en-US" altLang="zh-CN" dirty="0">
                    <a:latin typeface="楷体" panose="02010609060101010101" charset="-122"/>
                    <a:ea typeface="楷体" panose="02010609060101010101" charset="-122"/>
                    <a:cs typeface="楷体" panose="02010609060101010101" charset="-122"/>
                  </a:rPr>
                  <a:t>           </a:t>
                </a:r>
                <a:r>
                  <a:rPr lang="zh-CN" altLang="en-US" dirty="0">
                    <a:latin typeface="楷体" panose="02010609060101010101" charset="-122"/>
                    <a:ea typeface="楷体" panose="02010609060101010101" charset="-122"/>
                    <a:cs typeface="楷体" panose="02010609060101010101" charset="-122"/>
                  </a:rPr>
                  <a:t>对应于式(1-25)中的长度能量</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 </m:t>
                    </m:r>
                    <m:r>
                      <a:rPr lang="en-US" altLang="zh-CN" i="1">
                        <a:latin typeface="Cambria Math" panose="02040503050406030204" charset="0"/>
                        <a:ea typeface="楷体" panose="02010609060101010101" charset="-122"/>
                        <a:cs typeface="Cambria Math" panose="02040503050406030204" charset="0"/>
                      </a:rPr>
                      <m:t>𝐿</m:t>
                    </m:r>
                    <m:r>
                      <a:rPr lang="en-US" altLang="zh-CN" i="1">
                        <a:latin typeface="Cambria Math" panose="02040503050406030204" charset="0"/>
                        <a:ea typeface="楷体" panose="02010609060101010101" charset="-122"/>
                        <a:cs typeface="Cambria Math" panose="02040503050406030204" charset="0"/>
                      </a:rPr>
                      <m:t>(</m:t>
                    </m:r>
                    <m:r>
                      <a:rPr lang="en-US" altLang="zh-CN" i="1">
                        <a:latin typeface="Cambria Math" panose="02040503050406030204" charset="0"/>
                        <a:ea typeface="楷体" panose="02010609060101010101" charset="-122"/>
                        <a:cs typeface="Cambria Math" panose="02040503050406030204" charset="0"/>
                      </a:rPr>
                      <m:t>𝜙</m:t>
                    </m:r>
                    <m:r>
                      <a:rPr lang="en-US" altLang="zh-CN" i="1">
                        <a:latin typeface="Cambria Math" panose="02040503050406030204" charset="0"/>
                        <a:ea typeface="楷体" panose="02010609060101010101" charset="-122"/>
                        <a:cs typeface="Cambria Math" panose="02040503050406030204" charset="0"/>
                      </a:rPr>
                      <m:t>)</m:t>
                    </m:r>
                  </m:oMath>
                </a14:m>
                <a:r>
                  <a:rPr lang="zh-CN" altLang="en-US" dirty="0">
                    <a:latin typeface="楷体" panose="02010609060101010101" charset="-122"/>
                    <a:ea typeface="楷体" panose="02010609060101010101" charset="-122"/>
                    <a:cs typeface="楷体" panose="02010609060101010101" charset="-122"/>
                  </a:rPr>
                  <a:t>，被称为长度项。其中数据拟合项和长度项这两项在水平集函数</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 </m:t>
                    </m:r>
                    <m:r>
                      <a:rPr lang="en-US" altLang="zh-CN" i="1">
                        <a:latin typeface="Cambria Math" panose="02040503050406030204" charset="0"/>
                        <a:ea typeface="楷体" panose="02010609060101010101" charset="-122"/>
                        <a:cs typeface="Cambria Math" panose="02040503050406030204" charset="0"/>
                      </a:rPr>
                      <m:t>𝜙</m:t>
                    </m:r>
                    <m:r>
                      <a:rPr lang="en-US" altLang="zh-CN" i="1">
                        <a:latin typeface="Cambria Math" panose="02040503050406030204" charset="0"/>
                        <a:ea typeface="楷体" panose="02010609060101010101" charset="-122"/>
                        <a:cs typeface="Cambria Math" panose="02040503050406030204" charset="0"/>
                      </a:rPr>
                      <m:t> </m:t>
                    </m:r>
                  </m:oMath>
                </a14:m>
                <a:r>
                  <a:rPr lang="zh-CN" altLang="en-US" dirty="0">
                    <a:latin typeface="楷体" panose="02010609060101010101" charset="-122"/>
                    <a:ea typeface="楷体" panose="02010609060101010101" charset="-122"/>
                    <a:cs typeface="楷体" panose="02010609060101010101" charset="-122"/>
                  </a:rPr>
                  <a:t>的演变过程中起到关键作用。数据拟合项驱使活动轮廓线朝向物体的边缘处运动，长度项则对轮廓线具有长度缩短或光滑的作用，从而保证轮廓线的正则性。</a:t>
                </a:r>
              </a:p>
              <a:p>
                <a:pPr indent="0">
                  <a:buFont typeface="Arial" panose="020B0604020202020204" pitchFamily="34" charset="0"/>
                  <a:buNone/>
                </a:pPr>
                <a:endParaRPr lang="zh-CN" altLang="en-US" dirty="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r>
                  <a:rPr lang="en-US" altLang="zh-CN" dirty="0">
                    <a:latin typeface="楷体" panose="02010609060101010101" charset="-122"/>
                    <a:ea typeface="楷体" panose="02010609060101010101" charset="-122"/>
                    <a:cs typeface="楷体" panose="02010609060101010101" charset="-122"/>
                  </a:rPr>
                  <a:t>             </a:t>
                </a:r>
                <a:r>
                  <a:rPr lang="zh-CN" altLang="en-US" dirty="0">
                    <a:latin typeface="楷体" panose="02010609060101010101" charset="-122"/>
                    <a:ea typeface="楷体" panose="02010609060101010101" charset="-122"/>
                    <a:cs typeface="楷体" panose="02010609060101010101" charset="-122"/>
                  </a:rPr>
                  <a:t>由式(1-25)中的</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 </m:t>
                    </m:r>
                    <m:r>
                      <a:rPr lang="en-US" altLang="zh-CN" i="1">
                        <a:latin typeface="Cambria Math" panose="02040503050406030204" charset="0"/>
                        <a:ea typeface="楷体" panose="02010609060101010101" charset="-122"/>
                        <a:cs typeface="Cambria Math" panose="02040503050406030204" charset="0"/>
                      </a:rPr>
                      <m:t>𝑃</m:t>
                    </m:r>
                    <m:r>
                      <a:rPr lang="en-US" altLang="zh-CN" i="1">
                        <a:latin typeface="Cambria Math" panose="02040503050406030204" charset="0"/>
                        <a:ea typeface="楷体" panose="02010609060101010101" charset="-122"/>
                        <a:cs typeface="Cambria Math" panose="02040503050406030204" charset="0"/>
                      </a:rPr>
                      <m:t>(</m:t>
                    </m:r>
                    <m:r>
                      <a:rPr lang="en-US" altLang="zh-CN" i="1">
                        <a:latin typeface="Cambria Math" panose="02040503050406030204" charset="0"/>
                        <a:ea typeface="楷体" panose="02010609060101010101" charset="-122"/>
                        <a:cs typeface="Cambria Math" panose="02040503050406030204" charset="0"/>
                      </a:rPr>
                      <m:t>𝜙</m:t>
                    </m:r>
                    <m:r>
                      <a:rPr lang="en-US" altLang="zh-CN" i="1">
                        <a:latin typeface="Cambria Math" panose="02040503050406030204" charset="0"/>
                        <a:ea typeface="楷体" panose="02010609060101010101" charset="-122"/>
                        <a:cs typeface="Cambria Math" panose="02040503050406030204" charset="0"/>
                      </a:rPr>
                      <m:t>) </m:t>
                    </m:r>
                  </m:oMath>
                </a14:m>
                <a:r>
                  <a:rPr lang="zh-CN" altLang="en-US" dirty="0">
                    <a:latin typeface="楷体" panose="02010609060101010101" charset="-122"/>
                    <a:ea typeface="楷体" panose="02010609060101010101" charset="-122"/>
                    <a:cs typeface="楷体" panose="02010609060101010101" charset="-122"/>
                  </a:rPr>
                  <a:t>导出，被称为水平集正则项。</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𝑃</m:t>
                    </m:r>
                    <m:r>
                      <a:rPr lang="en-US" altLang="zh-CN" i="1">
                        <a:latin typeface="Cambria Math" panose="02040503050406030204" charset="0"/>
                        <a:ea typeface="楷体" panose="02010609060101010101" charset="-122"/>
                        <a:cs typeface="Cambria Math" panose="02040503050406030204" charset="0"/>
                      </a:rPr>
                      <m:t>(</m:t>
                    </m:r>
                    <m:r>
                      <a:rPr lang="en-US" altLang="zh-CN" i="1">
                        <a:latin typeface="Cambria Math" panose="02040503050406030204" charset="0"/>
                        <a:ea typeface="楷体" panose="02010609060101010101" charset="-122"/>
                        <a:cs typeface="Cambria Math" panose="02040503050406030204" charset="0"/>
                      </a:rPr>
                      <m:t>𝜙</m:t>
                    </m:r>
                    <m:r>
                      <a:rPr lang="en-US" altLang="zh-CN" i="1">
                        <a:latin typeface="Cambria Math" panose="02040503050406030204" charset="0"/>
                        <a:ea typeface="楷体" panose="02010609060101010101" charset="-122"/>
                        <a:cs typeface="Cambria Math" panose="02040503050406030204" charset="0"/>
                      </a:rPr>
                      <m:t>) </m:t>
                    </m:r>
                  </m:oMath>
                </a14:m>
                <a:r>
                  <a:rPr lang="zh-CN" altLang="en-US" dirty="0">
                    <a:latin typeface="楷体" panose="02010609060101010101" charset="-122"/>
                    <a:ea typeface="楷体" panose="02010609060101010101" charset="-122"/>
                    <a:cs typeface="楷体" panose="02010609060101010101" charset="-122"/>
                  </a:rPr>
                  <a:t>是由</a:t>
                </a:r>
                <a:r>
                  <a:rPr lang="zh-CN" altLang="en-US" dirty="0">
                    <a:latin typeface="Times New Roman" panose="02020603050405020304" pitchFamily="18" charset="0"/>
                    <a:ea typeface="楷体" panose="02010609060101010101" charset="-122"/>
                    <a:cs typeface="Times New Roman" panose="02020603050405020304" pitchFamily="18" charset="0"/>
                  </a:rPr>
                  <a:t> Li </a:t>
                </a:r>
                <a:r>
                  <a:rPr lang="zh-CN" altLang="en-US" dirty="0">
                    <a:latin typeface="楷体" panose="02010609060101010101" charset="-122"/>
                    <a:ea typeface="楷体" panose="02010609060101010101" charset="-122"/>
                    <a:cs typeface="楷体" panose="02010609060101010101" charset="-122"/>
                  </a:rPr>
                  <a:t>等人首次提出然后被用于</a:t>
                </a:r>
                <a:r>
                  <a:rPr lang="zh-CN" altLang="en-US" dirty="0">
                    <a:latin typeface="Times New Roman" panose="02020603050405020304" pitchFamily="18" charset="0"/>
                    <a:ea typeface="楷体" panose="02010609060101010101" charset="-122"/>
                    <a:cs typeface="Times New Roman" panose="02020603050405020304" pitchFamily="18" charset="0"/>
                  </a:rPr>
                  <a:t> LBF </a:t>
                </a:r>
                <a:r>
                  <a:rPr lang="zh-CN" altLang="en-US" dirty="0">
                    <a:latin typeface="楷体" panose="02010609060101010101" charset="-122"/>
                    <a:ea typeface="楷体" panose="02010609060101010101" charset="-122"/>
                    <a:cs typeface="楷体" panose="02010609060101010101" charset="-122"/>
                  </a:rPr>
                  <a:t>模型与</a:t>
                </a:r>
                <a:r>
                  <a:rPr lang="zh-CN" altLang="en-US" dirty="0">
                    <a:latin typeface="Times New Roman" panose="02020603050405020304" pitchFamily="18" charset="0"/>
                    <a:ea typeface="楷体" panose="02010609060101010101" charset="-122"/>
                    <a:cs typeface="Times New Roman" panose="02020603050405020304" pitchFamily="18" charset="0"/>
                  </a:rPr>
                  <a:t> RSF </a:t>
                </a:r>
                <a:r>
                  <a:rPr lang="zh-CN" altLang="en-US" dirty="0">
                    <a:latin typeface="楷体" panose="02010609060101010101" charset="-122"/>
                    <a:ea typeface="楷体" panose="02010609060101010101" charset="-122"/>
                    <a:cs typeface="楷体" panose="02010609060101010101" charset="-122"/>
                  </a:rPr>
                  <a:t>模型中。水平集正则项或者</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 </m:t>
                    </m:r>
                    <m:r>
                      <a:rPr lang="en-US" altLang="zh-CN" i="1">
                        <a:latin typeface="Cambria Math" panose="02040503050406030204" charset="0"/>
                        <a:ea typeface="楷体" panose="02010609060101010101" charset="-122"/>
                        <a:cs typeface="Cambria Math" panose="02040503050406030204" charset="0"/>
                      </a:rPr>
                      <m:t>𝑃</m:t>
                    </m:r>
                    <m:r>
                      <a:rPr lang="en-US" altLang="zh-CN" i="1">
                        <a:latin typeface="Cambria Math" panose="02040503050406030204" charset="0"/>
                        <a:ea typeface="楷体" panose="02010609060101010101" charset="-122"/>
                        <a:cs typeface="Cambria Math" panose="02040503050406030204" charset="0"/>
                      </a:rPr>
                      <m:t>(</m:t>
                    </m:r>
                    <m:r>
                      <a:rPr lang="en-US" altLang="zh-CN" i="1">
                        <a:latin typeface="Cambria Math" panose="02040503050406030204" charset="0"/>
                        <a:ea typeface="楷体" panose="02010609060101010101" charset="-122"/>
                        <a:cs typeface="Cambria Math" panose="02040503050406030204" charset="0"/>
                      </a:rPr>
                      <m:t>𝜙</m:t>
                    </m:r>
                    <m:r>
                      <a:rPr lang="en-US" altLang="zh-CN" i="1">
                        <a:latin typeface="Cambria Math" panose="02040503050406030204" charset="0"/>
                        <a:ea typeface="楷体" panose="02010609060101010101" charset="-122"/>
                        <a:cs typeface="Cambria Math" panose="02040503050406030204" charset="0"/>
                      </a:rPr>
                      <m:t>) </m:t>
                    </m:r>
                  </m:oMath>
                </a14:m>
                <a:r>
                  <a:rPr lang="zh-CN" altLang="en-US" dirty="0">
                    <a:latin typeface="楷体" panose="02010609060101010101" charset="-122"/>
                    <a:ea typeface="楷体" panose="02010609060101010101" charset="-122"/>
                    <a:cs typeface="楷体" panose="02010609060101010101" charset="-122"/>
                  </a:rPr>
                  <a:t>的作用仅仅是消除重新初始化水平集函数</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 </m:t>
                    </m:r>
                    <m:r>
                      <a:rPr lang="en-US" altLang="zh-CN" i="1">
                        <a:latin typeface="Cambria Math" panose="02040503050406030204" charset="0"/>
                        <a:ea typeface="楷体" panose="02010609060101010101" charset="-122"/>
                        <a:cs typeface="Cambria Math" panose="02040503050406030204" charset="0"/>
                      </a:rPr>
                      <m:t>𝜙</m:t>
                    </m:r>
                    <m:r>
                      <a:rPr lang="en-US" altLang="zh-CN" i="1">
                        <a:latin typeface="Cambria Math" panose="02040503050406030204" charset="0"/>
                        <a:ea typeface="楷体" panose="02010609060101010101" charset="-122"/>
                        <a:cs typeface="Cambria Math" panose="02040503050406030204" charset="0"/>
                      </a:rPr>
                      <m:t> </m:t>
                    </m:r>
                  </m:oMath>
                </a14:m>
                <a:r>
                  <a:rPr lang="zh-CN" altLang="en-US" dirty="0">
                    <a:latin typeface="楷体" panose="02010609060101010101" charset="-122"/>
                    <a:ea typeface="楷体" panose="02010609060101010101" charset="-122"/>
                    <a:cs typeface="楷体" panose="02010609060101010101" charset="-122"/>
                  </a:rPr>
                  <a:t>的过程，并保证水平集函数</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 </m:t>
                    </m:r>
                    <m:r>
                      <a:rPr lang="en-US" altLang="zh-CN" i="1">
                        <a:latin typeface="Cambria Math" panose="02040503050406030204" charset="0"/>
                        <a:ea typeface="楷体" panose="02010609060101010101" charset="-122"/>
                        <a:cs typeface="Cambria Math" panose="02040503050406030204" charset="0"/>
                      </a:rPr>
                      <m:t>𝜙</m:t>
                    </m:r>
                    <m:r>
                      <a:rPr lang="en-US" altLang="zh-CN" i="1">
                        <a:latin typeface="Cambria Math" panose="02040503050406030204" charset="0"/>
                        <a:ea typeface="楷体" panose="02010609060101010101" charset="-122"/>
                        <a:cs typeface="Cambria Math" panose="02040503050406030204" charset="0"/>
                      </a:rPr>
                      <m:t> </m:t>
                    </m:r>
                  </m:oMath>
                </a14:m>
                <a:r>
                  <a:rPr lang="zh-CN" altLang="en-US" dirty="0">
                    <a:latin typeface="楷体" panose="02010609060101010101" charset="-122"/>
                    <a:ea typeface="楷体" panose="02010609060101010101" charset="-122"/>
                    <a:cs typeface="楷体" panose="02010609060101010101" charset="-122"/>
                  </a:rPr>
                  <a:t>在零水平集附近是一个近似的符号距离函数。事实上，水平集正则项对于迫使活动轮廓线朝向物体的边缘处演变起不到任何作用。</a:t>
                </a:r>
              </a:p>
            </p:txBody>
          </p:sp>
        </mc:Choice>
        <mc:Fallback xmlns="">
          <p:sp>
            <p:nvSpPr>
              <p:cNvPr id="3" name="文本框 2"/>
              <p:cNvSpPr txBox="1">
                <a:spLocks noRot="1" noChangeAspect="1" noMove="1" noResize="1" noEditPoints="1" noAdjustHandles="1" noChangeArrowheads="1" noChangeShapeType="1" noTextEdit="1"/>
              </p:cNvSpPr>
              <p:nvPr/>
            </p:nvSpPr>
            <p:spPr>
              <a:xfrm>
                <a:off x="981075" y="1932305"/>
                <a:ext cx="7566025" cy="3982085"/>
              </a:xfrm>
              <a:prstGeom prst="rect">
                <a:avLst/>
              </a:prstGeom>
              <a:blipFill>
                <a:blip r:embed="rId2"/>
                <a:stretch>
                  <a:fillRect l="-564" t="-1225" r="-3626" b="-1225"/>
                </a:stretch>
              </a:blipFill>
            </p:spPr>
            <p:txBody>
              <a:bodyPr/>
              <a:lstStyle/>
              <a:p>
                <a:r>
                  <a:rPr lang="zh-CN" altLang="en-US">
                    <a:noFill/>
                  </a:rPr>
                  <a:t> </a:t>
                </a:r>
              </a:p>
            </p:txBody>
          </p:sp>
        </mc:Fallback>
      </mc:AlternateContent>
      <p:sp>
        <p:nvSpPr>
          <p:cNvPr id="7" name="文本框 6"/>
          <p:cNvSpPr txBox="1"/>
          <p:nvPr/>
        </p:nvSpPr>
        <p:spPr>
          <a:xfrm>
            <a:off x="1052830" y="1288733"/>
            <a:ext cx="7494270" cy="368300"/>
          </a:xfrm>
          <a:prstGeom prst="rect">
            <a:avLst/>
          </a:prstGeom>
          <a:noFill/>
        </p:spPr>
        <p:txBody>
          <a:bodyPr wrap="square" rtlCol="0" anchor="t">
            <a:spAutoFit/>
          </a:bodyPr>
          <a:lstStyle/>
          <a:p>
            <a:r>
              <a:rPr lang="zh-CN" altLang="en-US">
                <a:latin typeface="楷体" panose="02010609060101010101" charset="-122"/>
                <a:ea typeface="楷体" panose="02010609060101010101" charset="-122"/>
                <a:cs typeface="楷体" panose="02010609060101010101" charset="-122"/>
              </a:rPr>
              <a:t>介绍上述梯度下降流方程(2-1)中右边三项的作用。</a:t>
            </a:r>
          </a:p>
        </p:txBody>
      </p:sp>
      <p:pic>
        <p:nvPicPr>
          <p:cNvPr id="5" name="图片 4">
            <a:extLst>
              <a:ext uri="{FF2B5EF4-FFF2-40B4-BE49-F238E27FC236}">
                <a16:creationId xmlns:a16="http://schemas.microsoft.com/office/drawing/2014/main" id="{BA3DBAC3-0CEE-4F55-B63E-1FEA36FCA0AC}"/>
              </a:ext>
            </a:extLst>
          </p:cNvPr>
          <p:cNvPicPr>
            <a:picLocks noChangeAspect="1"/>
          </p:cNvPicPr>
          <p:nvPr/>
        </p:nvPicPr>
        <p:blipFill>
          <a:blip r:embed="rId3"/>
          <a:stretch>
            <a:fillRect/>
          </a:stretch>
        </p:blipFill>
        <p:spPr>
          <a:xfrm>
            <a:off x="1367892" y="2010541"/>
            <a:ext cx="1622981" cy="212463"/>
          </a:xfrm>
          <a:prstGeom prst="rect">
            <a:avLst/>
          </a:prstGeom>
        </p:spPr>
      </p:pic>
      <p:pic>
        <p:nvPicPr>
          <p:cNvPr id="9" name="图片 8">
            <a:extLst>
              <a:ext uri="{FF2B5EF4-FFF2-40B4-BE49-F238E27FC236}">
                <a16:creationId xmlns:a16="http://schemas.microsoft.com/office/drawing/2014/main" id="{1EDF0D5A-311D-49B4-BAFF-B41FC3F22E43}"/>
              </a:ext>
            </a:extLst>
          </p:cNvPr>
          <p:cNvPicPr>
            <a:picLocks noChangeAspect="1"/>
          </p:cNvPicPr>
          <p:nvPr/>
        </p:nvPicPr>
        <p:blipFill>
          <a:blip r:embed="rId4"/>
          <a:stretch>
            <a:fillRect/>
          </a:stretch>
        </p:blipFill>
        <p:spPr>
          <a:xfrm>
            <a:off x="7579897" y="2010541"/>
            <a:ext cx="1026041" cy="212463"/>
          </a:xfrm>
          <a:prstGeom prst="rect">
            <a:avLst/>
          </a:prstGeom>
        </p:spPr>
      </p:pic>
      <p:pic>
        <p:nvPicPr>
          <p:cNvPr id="11" name="图片 10">
            <a:extLst>
              <a:ext uri="{FF2B5EF4-FFF2-40B4-BE49-F238E27FC236}">
                <a16:creationId xmlns:a16="http://schemas.microsoft.com/office/drawing/2014/main" id="{E2AD3BD9-8E97-4FC5-9445-427D9D1AD942}"/>
              </a:ext>
            </a:extLst>
          </p:cNvPr>
          <p:cNvPicPr>
            <a:picLocks noChangeAspect="1"/>
          </p:cNvPicPr>
          <p:nvPr/>
        </p:nvPicPr>
        <p:blipFill>
          <a:blip r:embed="rId5"/>
          <a:stretch>
            <a:fillRect/>
          </a:stretch>
        </p:blipFill>
        <p:spPr>
          <a:xfrm>
            <a:off x="1387512" y="2762397"/>
            <a:ext cx="1170950" cy="345122"/>
          </a:xfrm>
          <a:prstGeom prst="rect">
            <a:avLst/>
          </a:prstGeom>
        </p:spPr>
      </p:pic>
      <p:pic>
        <p:nvPicPr>
          <p:cNvPr id="13" name="图片 12">
            <a:extLst>
              <a:ext uri="{FF2B5EF4-FFF2-40B4-BE49-F238E27FC236}">
                <a16:creationId xmlns:a16="http://schemas.microsoft.com/office/drawing/2014/main" id="{915BEF6C-6B5F-4E3A-9E0F-72D09C9C8D31}"/>
              </a:ext>
            </a:extLst>
          </p:cNvPr>
          <p:cNvPicPr>
            <a:picLocks noChangeAspect="1"/>
          </p:cNvPicPr>
          <p:nvPr/>
        </p:nvPicPr>
        <p:blipFill>
          <a:blip r:embed="rId6"/>
          <a:stretch>
            <a:fillRect/>
          </a:stretch>
        </p:blipFill>
        <p:spPr>
          <a:xfrm>
            <a:off x="1367892" y="4096214"/>
            <a:ext cx="1481003" cy="39240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0440" y="142875"/>
            <a:ext cx="5808345" cy="772795"/>
          </a:xfrm>
        </p:spPr>
        <p:txBody>
          <a:bodyPr>
            <a:noAutofit/>
          </a:bodyPr>
          <a:lstStyle/>
          <a:p>
            <a:r>
              <a:rPr lang="en-US" altLang="zh-CN" sz="2800" dirty="0">
                <a:cs typeface="微软雅黑" panose="020B0503020204020204" pitchFamily="34" charset="-122"/>
                <a:sym typeface="+mn-ea"/>
              </a:rPr>
              <a:t>2.2 全局凸区域可伸缩拟合能量模型</a:t>
            </a:r>
            <a:endParaRPr lang="en-US" altLang="zh-CN" sz="2400" dirty="0">
              <a:latin typeface="楷体" panose="02010609060101010101" charset="-122"/>
              <a:ea typeface="楷体" panose="02010609060101010101" charset="-122"/>
              <a:cs typeface="楷体" panose="02010609060101010101" charset="-122"/>
              <a:sym typeface="+mn-ea"/>
            </a:endParaRPr>
          </a:p>
        </p:txBody>
      </p:sp>
      <p:sp>
        <p:nvSpPr>
          <p:cNvPr id="4" name="文本框 3"/>
          <p:cNvSpPr txBox="1"/>
          <p:nvPr/>
        </p:nvSpPr>
        <p:spPr>
          <a:xfrm>
            <a:off x="1053465" y="1353185"/>
            <a:ext cx="7458710" cy="368300"/>
          </a:xfrm>
          <a:prstGeom prst="rect">
            <a:avLst/>
          </a:prstGeom>
          <a:noFill/>
        </p:spPr>
        <p:txBody>
          <a:bodyPr wrap="square" rtlCol="0" anchor="t">
            <a:spAutoFit/>
          </a:bodyPr>
          <a:lstStyle/>
          <a:p>
            <a:pPr marL="285750" indent="-285750">
              <a:buFont typeface="Arial" panose="020B0604020202020204" pitchFamily="34" charset="0"/>
              <a:buChar char="•"/>
            </a:pPr>
            <a:r>
              <a:rPr lang="zh-CN" altLang="en-US">
                <a:latin typeface="楷体" panose="02010609060101010101" charset="-122"/>
                <a:ea typeface="楷体" panose="02010609060101010101" charset="-122"/>
                <a:cs typeface="楷体" panose="02010609060101010101" charset="-122"/>
              </a:rPr>
              <a:t>从方程(2-1)中去掉水平集正则项。</a:t>
            </a:r>
          </a:p>
        </p:txBody>
      </p:sp>
      <mc:AlternateContent xmlns:mc="http://schemas.openxmlformats.org/markup-compatibility/2006" xmlns:a14="http://schemas.microsoft.com/office/drawing/2010/main">
        <mc:Choice Requires="a14">
          <p:sp>
            <p:nvSpPr>
              <p:cNvPr id="11" name="文本框 10"/>
              <p:cNvSpPr txBox="1"/>
              <p:nvPr/>
            </p:nvSpPr>
            <p:spPr>
              <a:xfrm>
                <a:off x="1407160" y="1925320"/>
                <a:ext cx="6976110" cy="1476375"/>
              </a:xfrm>
              <a:prstGeom prst="rect">
                <a:avLst/>
              </a:prstGeom>
              <a:noFill/>
            </p:spPr>
            <p:txBody>
              <a:bodyPr wrap="square" rtlCol="0" anchor="t">
                <a:spAutoFit/>
              </a:bodyPr>
              <a:lstStyle/>
              <a:p>
                <a:r>
                  <a:rPr lang="zh-CN" altLang="en-US">
                    <a:latin typeface="楷体" panose="02010609060101010101" charset="-122"/>
                    <a:ea typeface="楷体" panose="02010609060101010101" charset="-122"/>
                    <a:cs typeface="楷体" panose="02010609060101010101" charset="-122"/>
                    <a:sym typeface="+mn-ea"/>
                  </a:rPr>
                  <a:t>事实上，去掉该水平集正则项也保证了后面可以应用</a:t>
                </a:r>
                <a:r>
                  <a:rPr lang="zh-CN" altLang="en-US">
                    <a:latin typeface="Times New Roman" panose="02020603050405020304" pitchFamily="18" charset="0"/>
                    <a:ea typeface="楷体" panose="02010609060101010101" charset="-122"/>
                    <a:cs typeface="Times New Roman" panose="02020603050405020304" pitchFamily="18" charset="0"/>
                    <a:sym typeface="+mn-ea"/>
                  </a:rPr>
                  <a:t> Split Bregman </a:t>
                </a:r>
                <a:r>
                  <a:rPr lang="zh-CN" altLang="en-US">
                    <a:latin typeface="楷体" panose="02010609060101010101" charset="-122"/>
                    <a:ea typeface="楷体" panose="02010609060101010101" charset="-122"/>
                    <a:cs typeface="楷体" panose="02010609060101010101" charset="-122"/>
                    <a:sym typeface="+mn-ea"/>
                  </a:rPr>
                  <a:t>方法快速地极小化新提出的能量泛函。从方程(2-1)中去掉水平集正则项是合理的，并且不会影响新模型在实际中的可用性与可靠性。因此从方程(2-1)中去掉水平集正则项，并且不失一般性，取 </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𝜈</m:t>
                    </m:r>
                    <m:r>
                      <a:rPr lang="en-US" altLang="zh-CN" i="1">
                        <a:latin typeface="Cambria Math" panose="02040503050406030204" charset="0"/>
                        <a:ea typeface="楷体" panose="02010609060101010101" charset="-122"/>
                        <a:cs typeface="Cambria Math" panose="02040503050406030204" charset="0"/>
                      </a:rPr>
                      <m:t> = 1</m:t>
                    </m:r>
                  </m:oMath>
                </a14:m>
                <a:r>
                  <a:rPr lang="zh-CN" altLang="en-US">
                    <a:latin typeface="楷体" panose="02010609060101010101" charset="-122"/>
                    <a:ea typeface="楷体" panose="02010609060101010101" charset="-122"/>
                    <a:cs typeface="楷体" panose="02010609060101010101" charset="-122"/>
                    <a:sym typeface="+mn-ea"/>
                  </a:rPr>
                  <a:t>，可得如下梯度流方程：</a:t>
                </a:r>
                <a:endParaRPr lang="zh-CN" altLang="en-US"/>
              </a:p>
            </p:txBody>
          </p:sp>
        </mc:Choice>
        <mc:Fallback xmlns="">
          <p:sp>
            <p:nvSpPr>
              <p:cNvPr id="11" name="文本框 10"/>
              <p:cNvSpPr txBox="1">
                <a:spLocks noRot="1" noChangeAspect="1" noMove="1" noResize="1" noEditPoints="1" noAdjustHandles="1" noChangeArrowheads="1" noChangeShapeType="1" noTextEdit="1"/>
              </p:cNvSpPr>
              <p:nvPr/>
            </p:nvSpPr>
            <p:spPr>
              <a:xfrm>
                <a:off x="1407160" y="1925320"/>
                <a:ext cx="6976110" cy="1476375"/>
              </a:xfrm>
              <a:prstGeom prst="rect">
                <a:avLst/>
              </a:prstGeom>
              <a:blipFill rotWithShape="1">
                <a:blip r:embed="rId2"/>
                <a:stretch>
                  <a:fillRect/>
                </a:stretch>
              </a:blipFill>
            </p:spPr>
            <p:txBody>
              <a:bodyPr/>
              <a:lstStyle/>
              <a:p>
                <a:r>
                  <a:rPr lang="zh-CN" altLang="en-US">
                    <a:noFill/>
                  </a:rPr>
                  <a:t> </a:t>
                </a:r>
              </a:p>
            </p:txBody>
          </p:sp>
        </mc:Fallback>
      </mc:AlternateContent>
      <p:pic>
        <p:nvPicPr>
          <p:cNvPr id="3" name="图片 2"/>
          <p:cNvPicPr>
            <a:picLocks noChangeAspect="1"/>
          </p:cNvPicPr>
          <p:nvPr/>
        </p:nvPicPr>
        <p:blipFill>
          <a:blip r:embed="rId3"/>
          <a:stretch>
            <a:fillRect/>
          </a:stretch>
        </p:blipFill>
        <p:spPr>
          <a:xfrm>
            <a:off x="2698750" y="3605530"/>
            <a:ext cx="3746500" cy="635000"/>
          </a:xfrm>
          <a:prstGeom prst="rect">
            <a:avLst/>
          </a:prstGeom>
        </p:spPr>
      </p:pic>
      <p:sp>
        <p:nvSpPr>
          <p:cNvPr id="6" name="文本框 5"/>
          <p:cNvSpPr txBox="1"/>
          <p:nvPr/>
        </p:nvSpPr>
        <p:spPr>
          <a:xfrm>
            <a:off x="7567295" y="3764280"/>
            <a:ext cx="944880" cy="368300"/>
          </a:xfrm>
          <a:prstGeom prst="rect">
            <a:avLst/>
          </a:prstGeom>
          <a:noFill/>
        </p:spPr>
        <p:txBody>
          <a:bodyPr wrap="none" rtlCol="0" anchor="t">
            <a:spAutoFit/>
          </a:bodyPr>
          <a:lstStyle/>
          <a:p>
            <a:r>
              <a:rPr lang="zh-CN" altLang="en-US" dirty="0">
                <a:latin typeface="Times New Roman" panose="02020603050405020304" pitchFamily="18" charset="0"/>
                <a:cs typeface="Times New Roman" panose="02020603050405020304" pitchFamily="18" charset="0"/>
                <a:sym typeface="+mn-ea"/>
              </a:rPr>
              <a:t>（</a:t>
            </a:r>
            <a:r>
              <a:rPr lang="en-US" altLang="zh-CN" dirty="0">
                <a:latin typeface="Times New Roman" panose="02020603050405020304" pitchFamily="18" charset="0"/>
                <a:cs typeface="Times New Roman" panose="02020603050405020304" pitchFamily="18" charset="0"/>
                <a:sym typeface="+mn-ea"/>
              </a:rPr>
              <a:t>2-3</a:t>
            </a:r>
            <a:r>
              <a:rPr lang="zh-CN" altLang="en-US" dirty="0">
                <a:latin typeface="Times New Roman" panose="02020603050405020304" pitchFamily="18" charset="0"/>
                <a:cs typeface="Times New Roman" panose="02020603050405020304" pitchFamily="18" charset="0"/>
                <a:sym typeface="+mn-ea"/>
              </a:rPr>
              <a:t>）</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1550" y="161290"/>
            <a:ext cx="5852795" cy="772795"/>
          </a:xfrm>
        </p:spPr>
        <p:txBody>
          <a:bodyPr>
            <a:noAutofit/>
          </a:bodyPr>
          <a:lstStyle/>
          <a:p>
            <a:r>
              <a:rPr lang="en-US" altLang="zh-CN" sz="2800" dirty="0">
                <a:cs typeface="微软雅黑" panose="020B0503020204020204" pitchFamily="34" charset="-122"/>
                <a:sym typeface="+mn-ea"/>
              </a:rPr>
              <a:t>2.2 全局凸区域可伸缩拟合能量模型</a:t>
            </a:r>
          </a:p>
        </p:txBody>
      </p:sp>
      <p:grpSp>
        <p:nvGrpSpPr>
          <p:cNvPr id="12" name="组合 11"/>
          <p:cNvGrpSpPr/>
          <p:nvPr/>
        </p:nvGrpSpPr>
        <p:grpSpPr>
          <a:xfrm>
            <a:off x="1053465" y="1118235"/>
            <a:ext cx="7737475" cy="2774315"/>
            <a:chOff x="1659" y="2334"/>
            <a:chExt cx="12185" cy="4369"/>
          </a:xfrm>
        </p:grpSpPr>
        <p:sp>
          <p:nvSpPr>
            <p:cNvPr id="10" name="文本框 9"/>
            <p:cNvSpPr txBox="1"/>
            <p:nvPr/>
          </p:nvSpPr>
          <p:spPr>
            <a:xfrm>
              <a:off x="1659" y="2334"/>
              <a:ext cx="12185" cy="580"/>
            </a:xfrm>
            <a:prstGeom prst="rect">
              <a:avLst/>
            </a:prstGeom>
            <a:noFill/>
          </p:spPr>
          <p:txBody>
            <a:bodyPr wrap="square" rtlCol="0" anchor="t">
              <a:spAutoFit/>
            </a:bodyPr>
            <a:lstStyle/>
            <a:p>
              <a:pPr marL="285750" indent="-285750">
                <a:buFont typeface="Arial" panose="020B0604020202020204" pitchFamily="34" charset="0"/>
                <a:buChar char="•"/>
              </a:pPr>
              <a:r>
                <a:rPr lang="zh-CN" altLang="en-US">
                  <a:latin typeface="楷体" panose="02010609060101010101" charset="-122"/>
                  <a:ea typeface="楷体" panose="02010609060101010101" charset="-122"/>
                  <a:cs typeface="楷体" panose="02010609060101010101" charset="-122"/>
                </a:rPr>
                <a:t>应用</a:t>
              </a:r>
              <a:r>
                <a:rPr lang="zh-CN" altLang="en-US">
                  <a:latin typeface="Times New Roman" panose="02020603050405020304" pitchFamily="18" charset="0"/>
                  <a:ea typeface="楷体" panose="02010609060101010101" charset="-122"/>
                  <a:cs typeface="Times New Roman" panose="02020603050405020304" pitchFamily="18" charset="0"/>
                </a:rPr>
                <a:t> </a:t>
              </a:r>
              <a:r>
                <a:rPr lang="en-US" altLang="zh-CN">
                  <a:latin typeface="Times New Roman" panose="02020603050405020304" pitchFamily="18" charset="0"/>
                  <a:ea typeface="楷体" panose="02010609060101010101" charset="-122"/>
                  <a:cs typeface="Times New Roman" panose="02020603050405020304" pitchFamily="18" charset="0"/>
                </a:rPr>
                <a:t>GCS</a:t>
              </a:r>
              <a:r>
                <a:rPr lang="zh-CN" altLang="en-US">
                  <a:latin typeface="Times New Roman" panose="02020603050405020304" pitchFamily="18" charset="0"/>
                  <a:ea typeface="楷体" panose="02010609060101010101" charset="-122"/>
                  <a:cs typeface="Times New Roman" panose="02020603050405020304" pitchFamily="18" charset="0"/>
                </a:rPr>
                <a:t>方法的思想</a:t>
              </a:r>
              <a:r>
                <a:rPr lang="zh-CN" altLang="en-US">
                  <a:latin typeface="楷体" panose="02010609060101010101" charset="-122"/>
                  <a:ea typeface="楷体" panose="02010609060101010101" charset="-122"/>
                  <a:cs typeface="楷体" panose="02010609060101010101" charset="-122"/>
                </a:rPr>
                <a:t>简化的梯度下降流方程。</a:t>
              </a:r>
            </a:p>
          </p:txBody>
        </p:sp>
        <mc:AlternateContent xmlns:mc="http://schemas.openxmlformats.org/markup-compatibility/2006" xmlns:a14="http://schemas.microsoft.com/office/drawing/2010/main">
          <mc:Choice Requires="a14">
            <p:sp>
              <p:nvSpPr>
                <p:cNvPr id="3" name="文本框 2"/>
                <p:cNvSpPr txBox="1"/>
                <p:nvPr/>
              </p:nvSpPr>
              <p:spPr>
                <a:xfrm>
                  <a:off x="2211" y="3070"/>
                  <a:ext cx="11082" cy="3633"/>
                </a:xfrm>
                <a:prstGeom prst="rect">
                  <a:avLst/>
                </a:prstGeom>
                <a:noFill/>
              </p:spPr>
              <p:txBody>
                <a:bodyPr wrap="square" rtlCol="0" anchor="t">
                  <a:spAutoFit/>
                </a:bodyPr>
                <a:lstStyle/>
                <a:p>
                  <a:pPr indent="0">
                    <a:buFont typeface="Arial" panose="020B0604020202020204" pitchFamily="34" charset="0"/>
                    <a:buNone/>
                  </a:pPr>
                  <a:r>
                    <a:rPr lang="zh-CN" altLang="en-US">
                      <a:latin typeface="楷体" panose="02010609060101010101" charset="-122"/>
                      <a:ea typeface="楷体" panose="02010609060101010101" charset="-122"/>
                      <a:cs typeface="楷体" panose="02010609060101010101" charset="-122"/>
                      <a:sym typeface="+mn-ea"/>
                    </a:rPr>
                    <a:t>由式(1-17)中</a:t>
                  </a:r>
                  <a14:m>
                    <m:oMath xmlns:m="http://schemas.openxmlformats.org/officeDocument/2006/math">
                      <m:sSub>
                        <m:sSubPr>
                          <m:ctrlPr>
                            <a:rPr lang="en-US" altLang="zh-CN"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𝐻</m:t>
                          </m:r>
                        </m:e>
                        <m:sub>
                          <m:r>
                            <a:rPr lang="en-US" altLang="zh-CN" i="1">
                              <a:latin typeface="Cambria Math" panose="02040503050406030204" charset="0"/>
                              <a:ea typeface="楷体" panose="02010609060101010101" charset="-122"/>
                              <a:cs typeface="Cambria Math" panose="02040503050406030204" charset="0"/>
                            </a:rPr>
                            <m:t>𝜀</m:t>
                          </m:r>
                        </m:sub>
                      </m:sSub>
                    </m:oMath>
                  </a14:m>
                  <a:r>
                    <a:rPr lang="zh-CN" altLang="en-US">
                      <a:latin typeface="楷体" panose="02010609060101010101" charset="-122"/>
                      <a:ea typeface="楷体" panose="02010609060101010101" charset="-122"/>
                      <a:cs typeface="楷体" panose="02010609060101010101" charset="-122"/>
                      <a:sym typeface="+mn-ea"/>
                    </a:rPr>
                    <a:t>的定义可知，</a:t>
                  </a:r>
                  <a14:m>
                    <m:oMath xmlns:m="http://schemas.openxmlformats.org/officeDocument/2006/math">
                      <m:sSub>
                        <m:sSubPr>
                          <m:ctrlPr>
                            <a:rPr lang="en-US" altLang="zh-CN"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𝐻</m:t>
                          </m:r>
                        </m:e>
                        <m:sub>
                          <m:r>
                            <a:rPr lang="en-US" altLang="zh-CN" i="1">
                              <a:latin typeface="Cambria Math" panose="02040503050406030204" charset="0"/>
                              <a:ea typeface="楷体" panose="02010609060101010101" charset="-122"/>
                              <a:cs typeface="Cambria Math" panose="02040503050406030204" charset="0"/>
                            </a:rPr>
                            <m:t>𝜀</m:t>
                          </m:r>
                        </m:sub>
                      </m:sSub>
                    </m:oMath>
                  </a14:m>
                  <a:r>
                    <a:rPr lang="zh-CN" altLang="en-US">
                      <a:latin typeface="楷体" panose="02010609060101010101" charset="-122"/>
                      <a:ea typeface="楷体" panose="02010609060101010101" charset="-122"/>
                      <a:cs typeface="楷体" panose="02010609060101010101" charset="-122"/>
                      <a:sym typeface="+mn-ea"/>
                    </a:rPr>
                    <a:t> 是</a:t>
                  </a:r>
                  <a:r>
                    <a:rPr lang="zh-CN" altLang="en-US">
                      <a:latin typeface="Times New Roman" panose="02020603050405020304" pitchFamily="18" charset="0"/>
                      <a:ea typeface="楷体" panose="02010609060101010101" charset="-122"/>
                      <a:cs typeface="Times New Roman" panose="02020603050405020304" pitchFamily="18" charset="0"/>
                      <a:sym typeface="+mn-ea"/>
                    </a:rPr>
                    <a:t> Heaviside </a:t>
                  </a:r>
                  <a:r>
                    <a:rPr lang="zh-CN" altLang="en-US">
                      <a:latin typeface="楷体" panose="02010609060101010101" charset="-122"/>
                      <a:ea typeface="楷体" panose="02010609060101010101" charset="-122"/>
                      <a:cs typeface="楷体" panose="02010609060101010101" charset="-122"/>
                      <a:sym typeface="+mn-ea"/>
                    </a:rPr>
                    <a:t>函数</a:t>
                  </a:r>
                  <a:r>
                    <a:rPr lang="zh-CN" altLang="en-US" i="1">
                      <a:latin typeface="Times New Roman" panose="02020603050405020304" pitchFamily="18" charset="0"/>
                      <a:ea typeface="楷体" panose="02010609060101010101" charset="-122"/>
                      <a:cs typeface="Times New Roman" panose="02020603050405020304" pitchFamily="18" charset="0"/>
                      <a:sym typeface="+mn-ea"/>
                    </a:rPr>
                    <a:t> H </a:t>
                  </a:r>
                  <a:r>
                    <a:rPr lang="zh-CN" altLang="en-US">
                      <a:latin typeface="楷体" panose="02010609060101010101" charset="-122"/>
                      <a:ea typeface="楷体" panose="02010609060101010101" charset="-122"/>
                      <a:cs typeface="楷体" panose="02010609060101010101" charset="-122"/>
                      <a:sym typeface="+mn-ea"/>
                    </a:rPr>
                    <a:t>的一个具有非紧支撑的光滑近似，并且满足：对于所有的</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 </m:t>
                      </m:r>
                      <m:r>
                        <a:rPr lang="en-US" altLang="zh-CN" i="1">
                          <a:latin typeface="Cambria Math" panose="02040503050406030204" charset="0"/>
                          <a:ea typeface="楷体" panose="02010609060101010101" charset="-122"/>
                          <a:cs typeface="Cambria Math" panose="02040503050406030204" charset="0"/>
                        </a:rPr>
                        <m:t>𝑧</m:t>
                      </m:r>
                      <m:r>
                        <a:rPr lang="en-US" altLang="zh-CN" i="1">
                          <a:latin typeface="Cambria Math" panose="02040503050406030204" charset="0"/>
                          <a:ea typeface="楷体" panose="02010609060101010101" charset="-122"/>
                          <a:cs typeface="Cambria Math" panose="02040503050406030204" charset="0"/>
                        </a:rPr>
                        <m:t>∈</m:t>
                      </m:r>
                      <m:r>
                        <a:rPr lang="en-US" altLang="zh-CN" i="1">
                          <a:latin typeface="Cambria Math" panose="02040503050406030204" charset="0"/>
                          <a:ea typeface="楷体" panose="02010609060101010101" charset="-122"/>
                          <a:cs typeface="Cambria Math" panose="02040503050406030204" charset="0"/>
                        </a:rPr>
                        <m:t>𝑅</m:t>
                      </m:r>
                    </m:oMath>
                  </a14:m>
                  <a:r>
                    <a:rPr lang="zh-CN" altLang="en-US">
                      <a:latin typeface="楷体" panose="02010609060101010101" charset="-122"/>
                      <a:ea typeface="楷体" panose="02010609060101010101" charset="-122"/>
                      <a:cs typeface="楷体" panose="02010609060101010101" charset="-122"/>
                      <a:sym typeface="+mn-ea"/>
                    </a:rPr>
                    <a:t>，都有</a:t>
                  </a:r>
                  <a14:m>
                    <m:oMath xmlns:m="http://schemas.openxmlformats.org/officeDocument/2006/math">
                      <m:sSub>
                        <m:sSubPr>
                          <m:ctrlPr>
                            <a:rPr lang="en-US" altLang="zh-CN"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𝐻</m:t>
                          </m:r>
                        </m:e>
                        <m:sub>
                          <m:r>
                            <a:rPr lang="en-US" altLang="zh-CN" i="1">
                              <a:latin typeface="Cambria Math" panose="02040503050406030204" charset="0"/>
                              <a:ea typeface="楷体" panose="02010609060101010101" charset="-122"/>
                              <a:cs typeface="Cambria Math" panose="02040503050406030204" charset="0"/>
                            </a:rPr>
                            <m:t>𝜀</m:t>
                          </m:r>
                        </m:sub>
                      </m:sSub>
                      <m:r>
                        <a:rPr lang="en-US" altLang="zh-CN" i="1">
                          <a:latin typeface="Cambria Math" panose="02040503050406030204" charset="0"/>
                          <a:ea typeface="楷体" panose="02010609060101010101" charset="-122"/>
                          <a:cs typeface="Cambria Math" panose="02040503050406030204" charset="0"/>
                        </a:rPr>
                        <m:t>(</m:t>
                      </m:r>
                      <m:r>
                        <a:rPr lang="en-US" altLang="zh-CN" i="1">
                          <a:latin typeface="Cambria Math" panose="02040503050406030204" charset="0"/>
                          <a:ea typeface="楷体" panose="02010609060101010101" charset="-122"/>
                          <a:cs typeface="Cambria Math" panose="02040503050406030204" charset="0"/>
                        </a:rPr>
                        <m:t>𝑧</m:t>
                      </m:r>
                      <m:r>
                        <a:rPr lang="en-US" altLang="zh-CN" i="1">
                          <a:latin typeface="Cambria Math" panose="02040503050406030204" charset="0"/>
                          <a:ea typeface="楷体" panose="02010609060101010101" charset="-122"/>
                          <a:cs typeface="Cambria Math" panose="02040503050406030204" charset="0"/>
                        </a:rPr>
                        <m:t>)</m:t>
                      </m:r>
                    </m:oMath>
                  </a14:m>
                  <a:r>
                    <a:rPr lang="zh-CN" altLang="en-US">
                      <a:latin typeface="楷体" panose="02010609060101010101" charset="-122"/>
                      <a:ea typeface="楷体" panose="02010609060101010101" charset="-122"/>
                      <a:cs typeface="楷体" panose="02010609060101010101" charset="-122"/>
                      <a:sym typeface="+mn-ea"/>
                    </a:rPr>
                    <a:t>∈(0, 1)。</a:t>
                  </a:r>
                  <a14:m>
                    <m:oMath xmlns:m="http://schemas.openxmlformats.org/officeDocument/2006/math">
                      <m:sSub>
                        <m:sSubPr>
                          <m:ctrlPr>
                            <a:rPr lang="zh-CN" altLang="en-US"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𝛿</m:t>
                          </m:r>
                        </m:e>
                        <m:sub>
                          <m:r>
                            <a:rPr lang="en-US" altLang="zh-CN" i="1">
                              <a:latin typeface="Cambria Math" panose="02040503050406030204" charset="0"/>
                              <a:ea typeface="楷体" panose="02010609060101010101" charset="-122"/>
                              <a:cs typeface="Cambria Math" panose="02040503050406030204" charset="0"/>
                            </a:rPr>
                            <m:t>𝜀</m:t>
                          </m:r>
                        </m:sub>
                      </m:sSub>
                      <m:r>
                        <a:rPr lang="en-US" altLang="zh-CN">
                          <a:latin typeface="Cambria Math" panose="02040503050406030204" charset="0"/>
                          <a:ea typeface="楷体" panose="02010609060101010101" charset="-122"/>
                          <a:cs typeface="Cambria Math" panose="02040503050406030204" charset="0"/>
                        </a:rPr>
                        <m:t> </m:t>
                      </m:r>
                    </m:oMath>
                  </a14:m>
                  <a:r>
                    <a:rPr lang="zh-CN" altLang="en-US">
                      <a:latin typeface="楷体" panose="02010609060101010101" charset="-122"/>
                      <a:ea typeface="楷体" panose="02010609060101010101" charset="-122"/>
                      <a:cs typeface="楷体" panose="02010609060101010101" charset="-122"/>
                      <a:sym typeface="+mn-ea"/>
                    </a:rPr>
                    <a:t>是</a:t>
                  </a:r>
                  <a14:m>
                    <m:oMath xmlns:m="http://schemas.openxmlformats.org/officeDocument/2006/math">
                      <m:sSub>
                        <m:sSubPr>
                          <m:ctrlPr>
                            <a:rPr lang="en-US" altLang="zh-CN"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𝐻</m:t>
                          </m:r>
                        </m:e>
                        <m:sub>
                          <m:r>
                            <a:rPr lang="en-US" altLang="zh-CN" i="1">
                              <a:latin typeface="Cambria Math" panose="02040503050406030204" charset="0"/>
                              <a:ea typeface="楷体" panose="02010609060101010101" charset="-122"/>
                              <a:cs typeface="Cambria Math" panose="02040503050406030204" charset="0"/>
                            </a:rPr>
                            <m:t>𝜀</m:t>
                          </m:r>
                        </m:sub>
                      </m:sSub>
                    </m:oMath>
                  </a14:m>
                  <a:r>
                    <a:rPr lang="zh-CN" altLang="en-US">
                      <a:latin typeface="楷体" panose="02010609060101010101" charset="-122"/>
                      <a:ea typeface="楷体" panose="02010609060101010101" charset="-122"/>
                      <a:cs typeface="楷体" panose="02010609060101010101" charset="-122"/>
                      <a:sym typeface="+mn-ea"/>
                    </a:rPr>
                    <a:t>的导数，即光滑的</a:t>
                  </a:r>
                  <a:r>
                    <a:rPr lang="zh-CN" altLang="en-US">
                      <a:latin typeface="Times New Roman" panose="02020603050405020304" pitchFamily="18" charset="0"/>
                      <a:ea typeface="楷体" panose="02010609060101010101" charset="-122"/>
                      <a:cs typeface="Times New Roman" panose="02020603050405020304" pitchFamily="18" charset="0"/>
                      <a:sym typeface="+mn-ea"/>
                    </a:rPr>
                    <a:t> Dirac delta </a:t>
                  </a:r>
                  <a:r>
                    <a:rPr lang="zh-CN" altLang="en-US">
                      <a:latin typeface="楷体" panose="02010609060101010101" charset="-122"/>
                      <a:ea typeface="楷体" panose="02010609060101010101" charset="-122"/>
                      <a:cs typeface="楷体" panose="02010609060101010101" charset="-122"/>
                      <a:sym typeface="+mn-ea"/>
                    </a:rPr>
                    <a:t>函数，由式(1-18)中</a:t>
                  </a:r>
                  <a14:m>
                    <m:oMath xmlns:m="http://schemas.openxmlformats.org/officeDocument/2006/math">
                      <m:sSub>
                        <m:sSubPr>
                          <m:ctrlPr>
                            <a:rPr lang="zh-CN" altLang="en-US"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𝛿</m:t>
                          </m:r>
                        </m:e>
                        <m:sub>
                          <m:r>
                            <a:rPr lang="en-US" altLang="zh-CN" i="1">
                              <a:latin typeface="Cambria Math" panose="02040503050406030204" charset="0"/>
                              <a:ea typeface="楷体" panose="02010609060101010101" charset="-122"/>
                              <a:cs typeface="Cambria Math" panose="02040503050406030204" charset="0"/>
                            </a:rPr>
                            <m:t>𝜀</m:t>
                          </m:r>
                        </m:sub>
                      </m:sSub>
                      <m:r>
                        <a:rPr lang="en-US" altLang="zh-CN">
                          <a:latin typeface="Cambria Math" panose="02040503050406030204" charset="0"/>
                          <a:ea typeface="楷体" panose="02010609060101010101" charset="-122"/>
                          <a:cs typeface="Cambria Math" panose="02040503050406030204" charset="0"/>
                        </a:rPr>
                        <m:t> </m:t>
                      </m:r>
                    </m:oMath>
                  </a14:m>
                  <a:r>
                    <a:rPr lang="zh-CN" altLang="en-US">
                      <a:latin typeface="楷体" panose="02010609060101010101" charset="-122"/>
                      <a:ea typeface="楷体" panose="02010609060101010101" charset="-122"/>
                      <a:cs typeface="楷体" panose="02010609060101010101" charset="-122"/>
                      <a:sym typeface="+mn-ea"/>
                    </a:rPr>
                    <a:t>的定义可知，</a:t>
                  </a:r>
                  <a14:m>
                    <m:oMath xmlns:m="http://schemas.openxmlformats.org/officeDocument/2006/math">
                      <m:sSub>
                        <m:sSubPr>
                          <m:ctrlPr>
                            <a:rPr lang="zh-CN" altLang="en-US"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𝛿</m:t>
                          </m:r>
                        </m:e>
                        <m:sub>
                          <m:r>
                            <a:rPr lang="en-US" altLang="zh-CN" i="1">
                              <a:latin typeface="Cambria Math" panose="02040503050406030204" charset="0"/>
                              <a:ea typeface="楷体" panose="02010609060101010101" charset="-122"/>
                              <a:cs typeface="Cambria Math" panose="02040503050406030204" charset="0"/>
                            </a:rPr>
                            <m:t>𝜀</m:t>
                          </m:r>
                        </m:sub>
                      </m:sSub>
                      <m:r>
                        <a:rPr lang="en-US" altLang="zh-CN">
                          <a:latin typeface="Cambria Math" panose="02040503050406030204" charset="0"/>
                          <a:ea typeface="楷体" panose="02010609060101010101" charset="-122"/>
                          <a:cs typeface="Cambria Math" panose="02040503050406030204" charset="0"/>
                        </a:rPr>
                        <m:t> </m:t>
                      </m:r>
                    </m:oMath>
                  </a14:m>
                  <a:r>
                    <a:rPr lang="zh-CN" altLang="en-US">
                      <a:latin typeface="楷体" panose="02010609060101010101" charset="-122"/>
                      <a:ea typeface="楷体" panose="02010609060101010101" charset="-122"/>
                      <a:cs typeface="楷体" panose="02010609060101010101" charset="-122"/>
                      <a:sym typeface="+mn-ea"/>
                    </a:rPr>
                    <a:t>满足：对于所有的</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 </m:t>
                      </m:r>
                      <m:r>
                        <a:rPr lang="en-US" altLang="zh-CN" i="1">
                          <a:latin typeface="Cambria Math" panose="02040503050406030204" charset="0"/>
                          <a:ea typeface="楷体" panose="02010609060101010101" charset="-122"/>
                          <a:cs typeface="Cambria Math" panose="02040503050406030204" charset="0"/>
                        </a:rPr>
                        <m:t>𝑧</m:t>
                      </m:r>
                      <m:r>
                        <a:rPr lang="en-US" altLang="zh-CN" i="1">
                          <a:latin typeface="Cambria Math" panose="02040503050406030204" charset="0"/>
                          <a:ea typeface="楷体" panose="02010609060101010101" charset="-122"/>
                          <a:cs typeface="Cambria Math" panose="02040503050406030204" charset="0"/>
                        </a:rPr>
                        <m:t>∈</m:t>
                      </m:r>
                      <m:r>
                        <a:rPr lang="en-US" altLang="zh-CN" i="1">
                          <a:latin typeface="Cambria Math" panose="02040503050406030204" charset="0"/>
                          <a:ea typeface="楷体" panose="02010609060101010101" charset="-122"/>
                          <a:cs typeface="Cambria Math" panose="02040503050406030204" charset="0"/>
                        </a:rPr>
                        <m:t>𝑅</m:t>
                      </m:r>
                    </m:oMath>
                  </a14:m>
                  <a:r>
                    <a:rPr lang="zh-CN" altLang="en-US">
                      <a:latin typeface="楷体" panose="02010609060101010101" charset="-122"/>
                      <a:ea typeface="楷体" panose="02010609060101010101" charset="-122"/>
                      <a:cs typeface="楷体" panose="02010609060101010101" charset="-122"/>
                      <a:sym typeface="+mn-ea"/>
                    </a:rPr>
                    <a:t>，都有</a:t>
                  </a:r>
                  <a14:m>
                    <m:oMath xmlns:m="http://schemas.openxmlformats.org/officeDocument/2006/math">
                      <m:sSub>
                        <m:sSubPr>
                          <m:ctrlPr>
                            <a:rPr lang="zh-CN" altLang="en-US"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𝛿</m:t>
                          </m:r>
                        </m:e>
                        <m:sub>
                          <m:r>
                            <a:rPr lang="en-US" altLang="zh-CN" i="1">
                              <a:latin typeface="Cambria Math" panose="02040503050406030204" charset="0"/>
                              <a:ea typeface="楷体" panose="02010609060101010101" charset="-122"/>
                              <a:cs typeface="Cambria Math" panose="02040503050406030204" charset="0"/>
                            </a:rPr>
                            <m:t>𝜀</m:t>
                          </m:r>
                        </m:sub>
                      </m:sSub>
                      <m:r>
                        <a:rPr lang="en-US" altLang="zh-CN" i="1">
                          <a:latin typeface="Cambria Math" panose="02040503050406030204" charset="0"/>
                          <a:ea typeface="楷体" panose="02010609060101010101" charset="-122"/>
                          <a:cs typeface="Cambria Math" panose="02040503050406030204" charset="0"/>
                        </a:rPr>
                        <m:t>(</m:t>
                      </m:r>
                      <m:r>
                        <a:rPr lang="en-US" altLang="zh-CN" i="1">
                          <a:latin typeface="Cambria Math" panose="02040503050406030204" charset="0"/>
                          <a:ea typeface="楷体" panose="02010609060101010101" charset="-122"/>
                          <a:cs typeface="Cambria Math" panose="02040503050406030204" charset="0"/>
                        </a:rPr>
                        <m:t>𝑧</m:t>
                      </m:r>
                      <m:r>
                        <a:rPr lang="en-US" altLang="zh-CN" i="1">
                          <a:latin typeface="Cambria Math" panose="02040503050406030204" charset="0"/>
                          <a:ea typeface="楷体" panose="02010609060101010101" charset="-122"/>
                          <a:cs typeface="Cambria Math" panose="02040503050406030204" charset="0"/>
                        </a:rPr>
                        <m:t>)≠</m:t>
                      </m:r>
                      <m:r>
                        <a:rPr lang="en-US" altLang="zh-CN">
                          <a:latin typeface="Cambria Math" panose="02040503050406030204" charset="0"/>
                          <a:ea typeface="楷体" panose="02010609060101010101" charset="-122"/>
                          <a:cs typeface="Cambria Math" panose="02040503050406030204" charset="0"/>
                        </a:rPr>
                        <m:t>0</m:t>
                      </m:r>
                    </m:oMath>
                  </a14:m>
                  <a:r>
                    <a:rPr lang="zh-CN" altLang="en-US">
                      <a:latin typeface="楷体" panose="02010609060101010101" charset="-122"/>
                      <a:ea typeface="楷体" panose="02010609060101010101" charset="-122"/>
                      <a:cs typeface="楷体" panose="02010609060101010101" charset="-122"/>
                      <a:sym typeface="+mn-ea"/>
                    </a:rPr>
                    <a:t>。因此可以得到</a:t>
                  </a:r>
                  <a14:m>
                    <m:oMath xmlns:m="http://schemas.openxmlformats.org/officeDocument/2006/math">
                      <m:sSub>
                        <m:sSubPr>
                          <m:ctrlPr>
                            <a:rPr lang="zh-CN" altLang="en-US"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𝛿</m:t>
                          </m:r>
                        </m:e>
                        <m:sub>
                          <m:r>
                            <a:rPr lang="en-US" altLang="zh-CN" i="1">
                              <a:latin typeface="Cambria Math" panose="02040503050406030204" charset="0"/>
                              <a:ea typeface="楷体" panose="02010609060101010101" charset="-122"/>
                              <a:cs typeface="Cambria Math" panose="02040503050406030204" charset="0"/>
                            </a:rPr>
                            <m:t>𝜀</m:t>
                          </m:r>
                        </m:sub>
                      </m:sSub>
                      <m:r>
                        <a:rPr lang="en-US" altLang="zh-CN" i="1">
                          <a:latin typeface="Cambria Math" panose="02040503050406030204" charset="0"/>
                          <a:ea typeface="楷体" panose="02010609060101010101" charset="-122"/>
                          <a:cs typeface="Cambria Math" panose="02040503050406030204" charset="0"/>
                        </a:rPr>
                        <m:t>(</m:t>
                      </m:r>
                      <m:r>
                        <a:rPr lang="en-US" altLang="zh-CN" i="1">
                          <a:latin typeface="Cambria Math" panose="02040503050406030204" charset="0"/>
                          <a:ea typeface="楷体" panose="02010609060101010101" charset="-122"/>
                          <a:cs typeface="Cambria Math" panose="02040503050406030204" charset="0"/>
                        </a:rPr>
                        <m:t>𝜙</m:t>
                      </m:r>
                      <m:r>
                        <a:rPr lang="en-US" altLang="zh-CN" i="1">
                          <a:latin typeface="Cambria Math" panose="02040503050406030204" charset="0"/>
                          <a:ea typeface="楷体" panose="02010609060101010101" charset="-122"/>
                          <a:cs typeface="Cambria Math" panose="02040503050406030204" charset="0"/>
                        </a:rPr>
                        <m:t>)≠</m:t>
                      </m:r>
                      <m:r>
                        <a:rPr lang="en-US" altLang="zh-CN">
                          <a:latin typeface="Cambria Math" panose="02040503050406030204" charset="0"/>
                          <a:ea typeface="楷体" panose="02010609060101010101" charset="-122"/>
                          <a:cs typeface="Cambria Math" panose="02040503050406030204" charset="0"/>
                        </a:rPr>
                        <m:t>0</m:t>
                      </m:r>
                    </m:oMath>
                  </a14:m>
                  <a:r>
                    <a:rPr lang="zh-CN" altLang="en-US">
                      <a:latin typeface="楷体" panose="02010609060101010101" charset="-122"/>
                      <a:ea typeface="楷体" panose="02010609060101010101" charset="-122"/>
                      <a:cs typeface="楷体" panose="02010609060101010101" charset="-122"/>
                      <a:sym typeface="+mn-ea"/>
                    </a:rPr>
                    <a:t>处处成立。从而关于水平集函数</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𝜙</m:t>
                      </m:r>
                    </m:oMath>
                  </a14:m>
                  <a:r>
                    <a:rPr lang="zh-CN" altLang="en-US">
                      <a:latin typeface="楷体" panose="02010609060101010101" charset="-122"/>
                      <a:ea typeface="楷体" panose="02010609060101010101" charset="-122"/>
                      <a:cs typeface="楷体" panose="02010609060101010101" charset="-122"/>
                      <a:sym typeface="+mn-ea"/>
                    </a:rPr>
                    <a:t>的演变并不仅仅局限于它的零水平集</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 {</m:t>
                      </m:r>
                      <m:r>
                        <a:rPr lang="en-US" altLang="zh-CN" b="1">
                          <a:latin typeface="Cambria Math" panose="02040503050406030204" charset="0"/>
                          <a:ea typeface="楷体" panose="02010609060101010101" charset="-122"/>
                          <a:cs typeface="Cambria Math" panose="02040503050406030204" charset="0"/>
                        </a:rPr>
                        <m:t>𝐱</m:t>
                      </m:r>
                      <m:r>
                        <a:rPr lang="en-US" altLang="zh-CN" b="1" i="1">
                          <a:latin typeface="Cambria Math" panose="02040503050406030204" charset="0"/>
                          <a:ea typeface="楷体" panose="02010609060101010101" charset="-122"/>
                          <a:cs typeface="Cambria Math" panose="02040503050406030204" charset="0"/>
                        </a:rPr>
                        <m:t> </m:t>
                      </m:r>
                      <m:r>
                        <a:rPr lang="en-US" altLang="zh-CN" i="1">
                          <a:latin typeface="Cambria Math" panose="02040503050406030204" charset="0"/>
                          <a:ea typeface="楷体" panose="02010609060101010101" charset="-122"/>
                          <a:cs typeface="Cambria Math" panose="02040503050406030204" charset="0"/>
                        </a:rPr>
                        <m:t>: </m:t>
                      </m:r>
                      <m:r>
                        <a:rPr lang="en-US" altLang="zh-CN" i="1">
                          <a:latin typeface="Cambria Math" panose="02040503050406030204" charset="0"/>
                          <a:ea typeface="楷体" panose="02010609060101010101" charset="-122"/>
                          <a:cs typeface="Cambria Math" panose="02040503050406030204" charset="0"/>
                        </a:rPr>
                        <m:t>𝜙</m:t>
                      </m:r>
                      <m:r>
                        <a:rPr lang="en-US" altLang="zh-CN" i="1">
                          <a:latin typeface="Cambria Math" panose="02040503050406030204" charset="0"/>
                          <a:ea typeface="楷体" panose="02010609060101010101" charset="-122"/>
                          <a:cs typeface="Cambria Math" panose="02040503050406030204" charset="0"/>
                        </a:rPr>
                        <m:t>(</m:t>
                      </m:r>
                      <m:r>
                        <a:rPr lang="en-US" altLang="zh-CN" b="1">
                          <a:latin typeface="Cambria Math" panose="02040503050406030204" charset="0"/>
                          <a:ea typeface="楷体" panose="02010609060101010101" charset="-122"/>
                          <a:cs typeface="Cambria Math" panose="02040503050406030204" charset="0"/>
                        </a:rPr>
                        <m:t>𝐱</m:t>
                      </m:r>
                      <m:r>
                        <a:rPr lang="en-US" altLang="zh-CN" i="1">
                          <a:latin typeface="Cambria Math" panose="02040503050406030204" charset="0"/>
                          <a:ea typeface="楷体" panose="02010609060101010101" charset="-122"/>
                          <a:cs typeface="Cambria Math" panose="02040503050406030204" charset="0"/>
                        </a:rPr>
                        <m:t>) = 0} </m:t>
                      </m:r>
                    </m:oMath>
                  </a14:m>
                  <a:r>
                    <a:rPr lang="zh-CN" altLang="en-US">
                      <a:latin typeface="楷体" panose="02010609060101010101" charset="-122"/>
                      <a:ea typeface="楷体" panose="02010609060101010101" charset="-122"/>
                      <a:cs typeface="楷体" panose="02010609060101010101" charset="-122"/>
                      <a:sym typeface="+mn-ea"/>
                    </a:rPr>
                    <a:t>附近的几条水平曲线，而是被推广到水平集函数</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𝜙</m:t>
                      </m:r>
                    </m:oMath>
                  </a14:m>
                  <a:r>
                    <a:rPr lang="zh-CN" altLang="en-US">
                      <a:latin typeface="楷体" panose="02010609060101010101" charset="-122"/>
                      <a:ea typeface="楷体" panose="02010609060101010101" charset="-122"/>
                      <a:cs typeface="楷体" panose="02010609060101010101" charset="-122"/>
                      <a:sym typeface="+mn-ea"/>
                    </a:rPr>
                    <a:t>的所有水平集。根据全局凸分割方法的思想，上述梯度下降流方程 (2-3) 与如下简化的梯度下降流方程有相同的静态解：</a:t>
                  </a:r>
                  <a:endParaRPr lang="zh-CN" altLang="en-US"/>
                </a:p>
              </p:txBody>
            </p:sp>
          </mc:Choice>
          <mc:Fallback xmlns="">
            <p:sp>
              <p:nvSpPr>
                <p:cNvPr id="3" name="文本框 2"/>
                <p:cNvSpPr txBox="1">
                  <a:spLocks noRot="1" noChangeAspect="1" noMove="1" noResize="1" noEditPoints="1" noAdjustHandles="1" noChangeArrowheads="1" noChangeShapeType="1" noTextEdit="1"/>
                </p:cNvSpPr>
                <p:nvPr/>
              </p:nvSpPr>
              <p:spPr>
                <a:xfrm>
                  <a:off x="2211" y="3070"/>
                  <a:ext cx="11082" cy="3633"/>
                </a:xfrm>
                <a:prstGeom prst="rect">
                  <a:avLst/>
                </a:prstGeom>
                <a:blipFill rotWithShape="1">
                  <a:blip r:embed="rId2"/>
                </a:blipFill>
              </p:spPr>
              <p:txBody>
                <a:bodyPr/>
                <a:lstStyle/>
                <a:p>
                  <a:r>
                    <a:rPr lang="zh-CN" altLang="en-US">
                      <a:noFill/>
                    </a:rPr>
                    <a:t> </a:t>
                  </a:r>
                </a:p>
              </p:txBody>
            </p:sp>
          </mc:Fallback>
        </mc:AlternateContent>
      </p:grpSp>
      <p:sp>
        <p:nvSpPr>
          <p:cNvPr id="13" name="文本框 12"/>
          <p:cNvSpPr txBox="1"/>
          <p:nvPr/>
        </p:nvSpPr>
        <p:spPr>
          <a:xfrm>
            <a:off x="1053465" y="4674235"/>
            <a:ext cx="7387590" cy="368300"/>
          </a:xfrm>
          <a:prstGeom prst="rect">
            <a:avLst/>
          </a:prstGeom>
          <a:noFill/>
        </p:spPr>
        <p:txBody>
          <a:bodyPr wrap="square" rtlCol="0" anchor="t">
            <a:spAutoFit/>
          </a:bodyPr>
          <a:lstStyle/>
          <a:p>
            <a:pPr marL="285750" indent="-285750">
              <a:buFont typeface="Arial" panose="020B0604020202020204" pitchFamily="34" charset="0"/>
              <a:buChar char="•"/>
            </a:pPr>
            <a:r>
              <a:rPr lang="zh-CN" altLang="en-US">
                <a:latin typeface="楷体" panose="02010609060101010101" charset="-122"/>
                <a:ea typeface="楷体" panose="02010609060101010101" charset="-122"/>
                <a:cs typeface="楷体" panose="02010609060101010101" charset="-122"/>
              </a:rPr>
              <a:t>基于简化的梯度下降流方程 (2-4)，首先定义一个新的能量泛函。</a:t>
            </a:r>
          </a:p>
        </p:txBody>
      </p:sp>
      <p:pic>
        <p:nvPicPr>
          <p:cNvPr id="4" name="图片 3"/>
          <p:cNvPicPr>
            <a:picLocks noChangeAspect="1"/>
          </p:cNvPicPr>
          <p:nvPr/>
        </p:nvPicPr>
        <p:blipFill>
          <a:blip r:embed="rId3"/>
          <a:stretch>
            <a:fillRect/>
          </a:stretch>
        </p:blipFill>
        <p:spPr>
          <a:xfrm>
            <a:off x="2937510" y="3928745"/>
            <a:ext cx="3268980" cy="626745"/>
          </a:xfrm>
          <a:prstGeom prst="rect">
            <a:avLst/>
          </a:prstGeom>
        </p:spPr>
      </p:pic>
      <p:pic>
        <p:nvPicPr>
          <p:cNvPr id="5" name="图片 4"/>
          <p:cNvPicPr>
            <a:picLocks noChangeAspect="1"/>
          </p:cNvPicPr>
          <p:nvPr/>
        </p:nvPicPr>
        <p:blipFill>
          <a:blip r:embed="rId4"/>
          <a:stretch>
            <a:fillRect/>
          </a:stretch>
        </p:blipFill>
        <p:spPr>
          <a:xfrm>
            <a:off x="1812290" y="5179695"/>
            <a:ext cx="5520055" cy="565785"/>
          </a:xfrm>
          <a:prstGeom prst="rect">
            <a:avLst/>
          </a:prstGeom>
        </p:spPr>
      </p:pic>
      <p:sp>
        <p:nvSpPr>
          <p:cNvPr id="7" name="文本框 6"/>
          <p:cNvSpPr txBox="1"/>
          <p:nvPr/>
        </p:nvSpPr>
        <p:spPr>
          <a:xfrm>
            <a:off x="7404735" y="4039870"/>
            <a:ext cx="944880" cy="368300"/>
          </a:xfrm>
          <a:prstGeom prst="rect">
            <a:avLst/>
          </a:prstGeom>
          <a:noFill/>
        </p:spPr>
        <p:txBody>
          <a:bodyPr wrap="none" rtlCol="0" anchor="t">
            <a:spAutoFit/>
          </a:bodyPr>
          <a:lstStyle/>
          <a:p>
            <a:r>
              <a:rPr lang="zh-CN" altLang="en-US" dirty="0">
                <a:latin typeface="Times New Roman" panose="02020603050405020304" pitchFamily="18" charset="0"/>
                <a:cs typeface="Times New Roman" panose="02020603050405020304" pitchFamily="18" charset="0"/>
                <a:sym typeface="+mn-ea"/>
              </a:rPr>
              <a:t>（</a:t>
            </a:r>
            <a:r>
              <a:rPr lang="en-US" altLang="zh-CN" dirty="0">
                <a:latin typeface="Times New Roman" panose="02020603050405020304" pitchFamily="18" charset="0"/>
                <a:cs typeface="Times New Roman" panose="02020603050405020304" pitchFamily="18" charset="0"/>
                <a:sym typeface="+mn-ea"/>
              </a:rPr>
              <a:t>2-4</a:t>
            </a:r>
            <a:r>
              <a:rPr lang="zh-CN" altLang="en-US" dirty="0">
                <a:latin typeface="Times New Roman" panose="02020603050405020304" pitchFamily="18" charset="0"/>
                <a:cs typeface="Times New Roman" panose="02020603050405020304" pitchFamily="18" charset="0"/>
                <a:sym typeface="+mn-ea"/>
              </a:rPr>
              <a:t>）</a:t>
            </a:r>
            <a:endParaRPr lang="zh-CN" altLang="en-US"/>
          </a:p>
        </p:txBody>
      </p:sp>
      <p:sp>
        <p:nvSpPr>
          <p:cNvPr id="8" name="文本框 7"/>
          <p:cNvSpPr txBox="1"/>
          <p:nvPr/>
        </p:nvSpPr>
        <p:spPr>
          <a:xfrm>
            <a:off x="7404735" y="5270500"/>
            <a:ext cx="944880" cy="368300"/>
          </a:xfrm>
          <a:prstGeom prst="rect">
            <a:avLst/>
          </a:prstGeom>
          <a:noFill/>
        </p:spPr>
        <p:txBody>
          <a:bodyPr wrap="none" rtlCol="0" anchor="t">
            <a:spAutoFit/>
          </a:bodyPr>
          <a:lstStyle/>
          <a:p>
            <a:r>
              <a:rPr lang="zh-CN" altLang="en-US" dirty="0">
                <a:latin typeface="Times New Roman" panose="02020603050405020304" pitchFamily="18" charset="0"/>
                <a:cs typeface="Times New Roman" panose="02020603050405020304" pitchFamily="18" charset="0"/>
                <a:sym typeface="+mn-ea"/>
              </a:rPr>
              <a:t>（</a:t>
            </a:r>
            <a:r>
              <a:rPr lang="en-US" altLang="zh-CN" dirty="0">
                <a:latin typeface="Times New Roman" panose="02020603050405020304" pitchFamily="18" charset="0"/>
                <a:cs typeface="Times New Roman" panose="02020603050405020304" pitchFamily="18" charset="0"/>
                <a:sym typeface="+mn-ea"/>
              </a:rPr>
              <a:t>2-5</a:t>
            </a:r>
            <a:r>
              <a:rPr lang="zh-CN" altLang="en-US" dirty="0">
                <a:latin typeface="Times New Roman" panose="02020603050405020304" pitchFamily="18" charset="0"/>
                <a:cs typeface="Times New Roman" panose="02020603050405020304" pitchFamily="18" charset="0"/>
                <a:sym typeface="+mn-ea"/>
              </a:rPr>
              <a:t>）</a:t>
            </a:r>
            <a:endParaRPr lang="zh-CN" altLang="en-US"/>
          </a:p>
        </p:txBody>
      </p:sp>
      <mc:AlternateContent xmlns:mc="http://schemas.openxmlformats.org/markup-compatibility/2006">
        <mc:Choice xmlns:p14="http://schemas.microsoft.com/office/powerpoint/2010/main" Requires="p14">
          <p:contentPart p14:bwMode="auto" r:id="rId5">
            <p14:nvContentPartPr>
              <p14:cNvPr id="6" name="墨迹 5">
                <a:extLst>
                  <a:ext uri="{FF2B5EF4-FFF2-40B4-BE49-F238E27FC236}">
                    <a16:creationId xmlns:a16="http://schemas.microsoft.com/office/drawing/2014/main" id="{8EE4FC21-3C17-F4C8-BC0A-BE55DE96A979}"/>
                  </a:ext>
                </a:extLst>
              </p14:cNvPr>
              <p14:cNvContentPartPr/>
              <p14:nvPr/>
            </p14:nvContentPartPr>
            <p14:xfrm>
              <a:off x="354600" y="4478400"/>
              <a:ext cx="7189920" cy="1932840"/>
            </p14:xfrm>
          </p:contentPart>
        </mc:Choice>
        <mc:Fallback>
          <p:pic>
            <p:nvPicPr>
              <p:cNvPr id="6" name="墨迹 5">
                <a:extLst>
                  <a:ext uri="{FF2B5EF4-FFF2-40B4-BE49-F238E27FC236}">
                    <a16:creationId xmlns:a16="http://schemas.microsoft.com/office/drawing/2014/main" id="{8EE4FC21-3C17-F4C8-BC0A-BE55DE96A979}"/>
                  </a:ext>
                </a:extLst>
              </p:cNvPr>
              <p:cNvPicPr/>
              <p:nvPr/>
            </p:nvPicPr>
            <p:blipFill>
              <a:blip r:embed="rId6"/>
              <a:stretch>
                <a:fillRect/>
              </a:stretch>
            </p:blipFill>
            <p:spPr>
              <a:xfrm>
                <a:off x="345240" y="4469040"/>
                <a:ext cx="7208640" cy="19515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墨迹 8">
                <a:extLst>
                  <a:ext uri="{FF2B5EF4-FFF2-40B4-BE49-F238E27FC236}">
                    <a16:creationId xmlns:a16="http://schemas.microsoft.com/office/drawing/2014/main" id="{07C7677D-CF69-EF08-0A44-015F1B6029B5}"/>
                  </a:ext>
                </a:extLst>
              </p14:cNvPr>
              <p14:cNvContentPartPr/>
              <p14:nvPr/>
            </p14:nvContentPartPr>
            <p14:xfrm>
              <a:off x="497520" y="3542040"/>
              <a:ext cx="864000" cy="561600"/>
            </p14:xfrm>
          </p:contentPart>
        </mc:Choice>
        <mc:Fallback>
          <p:pic>
            <p:nvPicPr>
              <p:cNvPr id="9" name="墨迹 8">
                <a:extLst>
                  <a:ext uri="{FF2B5EF4-FFF2-40B4-BE49-F238E27FC236}">
                    <a16:creationId xmlns:a16="http://schemas.microsoft.com/office/drawing/2014/main" id="{07C7677D-CF69-EF08-0A44-015F1B6029B5}"/>
                  </a:ext>
                </a:extLst>
              </p:cNvPr>
              <p:cNvPicPr/>
              <p:nvPr/>
            </p:nvPicPr>
            <p:blipFill>
              <a:blip r:embed="rId8"/>
              <a:stretch>
                <a:fillRect/>
              </a:stretch>
            </p:blipFill>
            <p:spPr>
              <a:xfrm>
                <a:off x="488160" y="3532680"/>
                <a:ext cx="882720" cy="5803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1" name="墨迹 10">
                <a:extLst>
                  <a:ext uri="{FF2B5EF4-FFF2-40B4-BE49-F238E27FC236}">
                    <a16:creationId xmlns:a16="http://schemas.microsoft.com/office/drawing/2014/main" id="{8B8680B9-06BE-3356-C50B-6B39C623FCE7}"/>
                  </a:ext>
                </a:extLst>
              </p14:cNvPr>
              <p14:cNvContentPartPr/>
              <p14:nvPr/>
            </p14:nvContentPartPr>
            <p14:xfrm>
              <a:off x="4916880" y="5702040"/>
              <a:ext cx="3476160" cy="414000"/>
            </p14:xfrm>
          </p:contentPart>
        </mc:Choice>
        <mc:Fallback>
          <p:pic>
            <p:nvPicPr>
              <p:cNvPr id="11" name="墨迹 10">
                <a:extLst>
                  <a:ext uri="{FF2B5EF4-FFF2-40B4-BE49-F238E27FC236}">
                    <a16:creationId xmlns:a16="http://schemas.microsoft.com/office/drawing/2014/main" id="{8B8680B9-06BE-3356-C50B-6B39C623FCE7}"/>
                  </a:ext>
                </a:extLst>
              </p:cNvPr>
              <p:cNvPicPr/>
              <p:nvPr/>
            </p:nvPicPr>
            <p:blipFill>
              <a:blip r:embed="rId10"/>
              <a:stretch>
                <a:fillRect/>
              </a:stretch>
            </p:blipFill>
            <p:spPr>
              <a:xfrm>
                <a:off x="4907520" y="5692680"/>
                <a:ext cx="3494880" cy="432720"/>
              </a:xfrm>
              <a:prstGeom prst="rect">
                <a:avLst/>
              </a:prstGeom>
            </p:spPr>
          </p:pic>
        </mc:Fallback>
      </mc:AlternateContent>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956,&quot;width&quot;:9984}"/>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956,&quot;width&quot;:9984}"/>
</p:tagLst>
</file>

<file path=ppt/theme/theme1.xml><?xml version="1.0" encoding="utf-8"?>
<a:theme xmlns:a="http://schemas.openxmlformats.org/drawingml/2006/main" name="Office 主题​​">
  <a:themeElements>
    <a:clrScheme name="自定义 8">
      <a:dk1>
        <a:srgbClr val="1D1D1D"/>
      </a:dk1>
      <a:lt1>
        <a:sysClr val="window" lastClr="FFFFFF"/>
      </a:lt1>
      <a:dk2>
        <a:srgbClr val="1D1D1D"/>
      </a:dk2>
      <a:lt2>
        <a:srgbClr val="E7E6E6"/>
      </a:lt2>
      <a:accent1>
        <a:srgbClr val="1D1D1D"/>
      </a:accent1>
      <a:accent2>
        <a:srgbClr val="F44336"/>
      </a:accent2>
      <a:accent3>
        <a:srgbClr val="FF0000"/>
      </a:accent3>
      <a:accent4>
        <a:srgbClr val="C00000"/>
      </a:accent4>
      <a:accent5>
        <a:srgbClr val="FF0000"/>
      </a:accent5>
      <a:accent6>
        <a:srgbClr val="92D050"/>
      </a:accent6>
      <a:hlink>
        <a:srgbClr val="FFFF00"/>
      </a:hlink>
      <a:folHlink>
        <a:srgbClr val="954F72"/>
      </a:folHlink>
    </a:clrScheme>
    <a:fontScheme name="自定义 1">
      <a:majorFont>
        <a:latin typeface="Calibri Light"/>
        <a:ea typeface="微软雅黑 Light"/>
        <a:cs typeface=""/>
      </a:majorFont>
      <a:minorFont>
        <a:latin typeface="Calibri"/>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8260</TotalTime>
  <Words>6695</Words>
  <Application>Microsoft Office PowerPoint</Application>
  <PresentationFormat>全屏显示(4:3)</PresentationFormat>
  <Paragraphs>221</Paragraphs>
  <Slides>43</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43</vt:i4>
      </vt:variant>
    </vt:vector>
  </HeadingPairs>
  <TitlesOfParts>
    <vt:vector size="55" baseType="lpstr">
      <vt:lpstr>NimbusRomNo9L-Regu</vt:lpstr>
      <vt:lpstr>黑体</vt:lpstr>
      <vt:lpstr>楷体</vt:lpstr>
      <vt:lpstr>宋体</vt:lpstr>
      <vt:lpstr>微软雅黑</vt:lpstr>
      <vt:lpstr>微软雅黑 Light</vt:lpstr>
      <vt:lpstr>Arial</vt:lpstr>
      <vt:lpstr>Calibri</vt:lpstr>
      <vt:lpstr>Calibri Light</vt:lpstr>
      <vt:lpstr>Cambria Math</vt:lpstr>
      <vt:lpstr>Times New Roman</vt:lpstr>
      <vt:lpstr>Office 主题​​</vt:lpstr>
      <vt:lpstr>图像处理</vt:lpstr>
      <vt:lpstr>PowerPoint 演示文稿</vt:lpstr>
      <vt:lpstr>2.1 引言</vt:lpstr>
      <vt:lpstr>2.1 引言</vt:lpstr>
      <vt:lpstr>2.2 全局凸区域可伸缩拟合能量模型</vt:lpstr>
      <vt:lpstr>2.2 全局凸区域可伸缩拟合能量模型</vt:lpstr>
      <vt:lpstr>2.2 全局凸区域可伸缩拟合能量模型</vt:lpstr>
      <vt:lpstr>2.2 全局凸区域可伸缩拟合能量模型</vt:lpstr>
      <vt:lpstr>2.2 全局凸区域可伸缩拟合能量模型</vt:lpstr>
      <vt:lpstr>2.2 全局凸区域可伸缩拟合能量模型</vt:lpstr>
      <vt:lpstr>2.2 全局凸区域可伸缩拟合能量模型</vt:lpstr>
      <vt:lpstr>2.2 全局凸区域可伸缩拟合能量模型</vt:lpstr>
      <vt:lpstr>PowerPoint 演示文稿</vt:lpstr>
      <vt:lpstr>2.2 全局凸区域可伸缩拟合能量模型</vt:lpstr>
      <vt:lpstr>2.2 全局凸区域可伸缩拟合能量模型</vt:lpstr>
      <vt:lpstr>2.3 Split Bregman 方法极小化GCRSF 模型</vt:lpstr>
      <vt:lpstr>2.3 Split Bregman 方法极小化GCRSF 模型</vt:lpstr>
      <vt:lpstr>2.3 Split Bregman 方法极小化GCRSF 模型</vt:lpstr>
      <vt:lpstr>2.3 Split Bregman 方法极小化GCRSF 模型</vt:lpstr>
      <vt:lpstr>2.3 Split Bregman 方法极小化GCRSF 模型</vt:lpstr>
      <vt:lpstr>2.3 Split Bregman 方法极小化GCRSF 模型</vt:lpstr>
      <vt:lpstr>2.3 Split Bregman 方法极小化GCRSF 模型</vt:lpstr>
      <vt:lpstr>2.3 Split Bregman 方法极小化GCRSF 模型</vt:lpstr>
      <vt:lpstr>2.3 Split Bregman 方法极小化GCRSF 模型</vt:lpstr>
      <vt:lpstr>2.4.1 数值实现与实验结果</vt:lpstr>
      <vt:lpstr>2.4.1 数值实现与实验结果</vt:lpstr>
      <vt:lpstr>2.4.1 数值实现与实验结果</vt:lpstr>
      <vt:lpstr>2.4.1 数值实现与实验结果</vt:lpstr>
      <vt:lpstr>2.4.2 实验结果</vt:lpstr>
      <vt:lpstr>2.4.2 实验结果</vt:lpstr>
      <vt:lpstr>2.4.2 实验结果</vt:lpstr>
      <vt:lpstr>2.4.2 实验结果</vt:lpstr>
      <vt:lpstr>2.4.2 实验结果</vt:lpstr>
      <vt:lpstr>2.4.2 实验结果</vt:lpstr>
      <vt:lpstr>2.4.2 实验结果</vt:lpstr>
      <vt:lpstr>2.4.2 实验结果</vt:lpstr>
      <vt:lpstr>2.4.2 实验结果</vt:lpstr>
      <vt:lpstr>2.4.2 实验结果</vt:lpstr>
      <vt:lpstr>2.4.2 实验结果</vt:lpstr>
      <vt:lpstr>2.4.2 实验结果</vt:lpstr>
      <vt:lpstr>2.4.2 实验结果</vt:lpstr>
      <vt:lpstr>2.4.2 实验结果</vt:lpstr>
      <vt:lpstr>2.4.2 实验结果</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ash@ge20.onmicrosoft.com</dc:creator>
  <cp:lastModifiedBy>HITSZ</cp:lastModifiedBy>
  <cp:revision>115</cp:revision>
  <dcterms:created xsi:type="dcterms:W3CDTF">2019-06-04T07:36:01Z</dcterms:created>
  <dcterms:modified xsi:type="dcterms:W3CDTF">2023-06-01T04:18:35Z</dcterms:modified>
</cp:coreProperties>
</file>